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0D53-9B6F-42F7-940F-6F4CA02BE9A1}" type="datetimeFigureOut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C8B98-B09D-40C7-BC1E-36DB497D07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86868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POTASSIUM (K) </a:t>
            </a:r>
          </a:p>
          <a:p>
            <a:r>
              <a:rPr lang="en-US" sz="2400" dirty="0" smtClean="0"/>
              <a:t>K  concentration in plant cell varies from 1 to 5%. </a:t>
            </a:r>
          </a:p>
          <a:p>
            <a:endParaRPr lang="en-US" sz="2400" dirty="0"/>
          </a:p>
          <a:p>
            <a:r>
              <a:rPr lang="en-US" sz="2400" dirty="0" smtClean="0"/>
              <a:t>It is absorbed by plant roots as K+ ion. </a:t>
            </a:r>
          </a:p>
          <a:p>
            <a:endParaRPr lang="en-US" sz="2400" dirty="0"/>
          </a:p>
          <a:p>
            <a:r>
              <a:rPr lang="en-US" sz="2400" dirty="0" smtClean="0"/>
              <a:t>Plant requirement of this element is high. </a:t>
            </a:r>
          </a:p>
          <a:p>
            <a:r>
              <a:rPr lang="en-US" sz="2400" dirty="0" smtClean="0"/>
              <a:t>It is mobile nutrient </a:t>
            </a:r>
          </a:p>
          <a:p>
            <a:r>
              <a:rPr lang="en-US" sz="2400" dirty="0" smtClean="0"/>
              <a:t>It works as catalytic nutrient and called chemical policeman.</a:t>
            </a:r>
          </a:p>
          <a:p>
            <a:endParaRPr lang="en-US" sz="2400" dirty="0"/>
          </a:p>
          <a:p>
            <a:r>
              <a:rPr lang="en-US" sz="2400" dirty="0" smtClean="0"/>
              <a:t>The K content range from 0.05 to 3.5% of mineral soils. </a:t>
            </a:r>
          </a:p>
          <a:p>
            <a:endParaRPr lang="en-US" sz="2400" dirty="0"/>
          </a:p>
          <a:p>
            <a:r>
              <a:rPr lang="en-US" sz="2400" dirty="0" smtClean="0"/>
              <a:t>The majority of K in soil remains in the form of K bearing minerals such as feldspar and mica. </a:t>
            </a:r>
          </a:p>
          <a:p>
            <a:endParaRPr lang="en-US" sz="2400" dirty="0" smtClean="0"/>
          </a:p>
          <a:p>
            <a:r>
              <a:rPr lang="en-US" sz="2400" dirty="0" smtClean="0"/>
              <a:t>High K bearing minerals are </a:t>
            </a:r>
            <a:r>
              <a:rPr lang="en-US" sz="2400" dirty="0" err="1" smtClean="0"/>
              <a:t>Biotite</a:t>
            </a:r>
            <a:r>
              <a:rPr lang="en-US" sz="2400" dirty="0" smtClean="0"/>
              <a:t>, Muscovite, Orthoclase and Microcline.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POTASSIUM (K) </a:t>
            </a:r>
          </a:p>
          <a:p>
            <a:r>
              <a:rPr lang="en-US" sz="2400" dirty="0" smtClean="0"/>
              <a:t>Potassium found in soil are of 4 forms:-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. Soil solution K</a:t>
            </a:r>
          </a:p>
          <a:p>
            <a:r>
              <a:rPr lang="en-US" sz="2400" dirty="0" smtClean="0"/>
              <a:t> ii. Exchangeable K </a:t>
            </a:r>
          </a:p>
          <a:p>
            <a:r>
              <a:rPr lang="en-US" sz="2400" dirty="0" smtClean="0"/>
              <a:t>iii. Non exchangeable or fixed K and</a:t>
            </a:r>
          </a:p>
          <a:p>
            <a:r>
              <a:rPr lang="en-US" sz="2400" dirty="0" smtClean="0"/>
              <a:t> iv. Lattice or mineral bound K </a:t>
            </a:r>
          </a:p>
          <a:p>
            <a:endParaRPr lang="en-US" sz="2400" dirty="0" smtClean="0"/>
          </a:p>
          <a:p>
            <a:r>
              <a:rPr lang="en-US" sz="2400" dirty="0" smtClean="0"/>
              <a:t>K in soil remains in dynamic equilibrium with each other. K in soil solution is readily available to the plants. Soil solution K constitutes 2 to 10 % of readily available K. </a:t>
            </a:r>
          </a:p>
          <a:p>
            <a:r>
              <a:rPr lang="en-US" sz="2400" dirty="0" smtClean="0"/>
              <a:t>K concentration in soil solution depends on type of clay, moisture content, intensity of leaching, the amount of exchangeable K and nature of other </a:t>
            </a:r>
            <a:r>
              <a:rPr lang="en-US" sz="2400" dirty="0" err="1" smtClean="0"/>
              <a:t>cations</a:t>
            </a:r>
            <a:r>
              <a:rPr lang="en-US" sz="2400" dirty="0" smtClean="0"/>
              <a:t> and their concentration in the soil solution. </a:t>
            </a:r>
          </a:p>
          <a:p>
            <a:r>
              <a:rPr lang="en-US" sz="2400" dirty="0" smtClean="0"/>
              <a:t>Loss of solution K by leaching or plant uptake makes equilibrium by moving K from exchange sites to soil solution.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/>
              <a:t>ii. Exchangeable K: is a fraction of total K adsorbed on the negatively charged surface by electrostatic force which is easily replaceable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76200"/>
            <a:ext cx="8763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Exchangeable K is also readily available to the crop plants. It occupies about  90 to 98%  of readily available  form. </a:t>
            </a:r>
          </a:p>
          <a:p>
            <a:endParaRPr lang="en-US" sz="2000" dirty="0"/>
          </a:p>
          <a:p>
            <a:r>
              <a:rPr lang="en-US" sz="2000" dirty="0" smtClean="0"/>
              <a:t>iii. Non exchangeable K or fixed K of K present in the edges of 2:1 type minerals, like vermiculite, </a:t>
            </a:r>
            <a:r>
              <a:rPr lang="en-US" sz="2000" dirty="0" err="1" smtClean="0"/>
              <a:t>illite</a:t>
            </a:r>
            <a:r>
              <a:rPr lang="en-US" sz="2000" dirty="0" smtClean="0"/>
              <a:t> and </a:t>
            </a:r>
            <a:r>
              <a:rPr lang="en-US" sz="2000" dirty="0" err="1" smtClean="0"/>
              <a:t>smectite</a:t>
            </a:r>
            <a:r>
              <a:rPr lang="en-US" sz="2000" dirty="0" smtClean="0"/>
              <a:t> .</a:t>
            </a:r>
          </a:p>
          <a:p>
            <a:r>
              <a:rPr lang="en-US" sz="2000" dirty="0" smtClean="0"/>
              <a:t>It constitutes about 1 to 10% of total K content in soils </a:t>
            </a:r>
          </a:p>
          <a:p>
            <a:r>
              <a:rPr lang="en-US" sz="2000" dirty="0" smtClean="0"/>
              <a:t>This K is not easily available to higher plants. </a:t>
            </a:r>
          </a:p>
          <a:p>
            <a:endParaRPr lang="en-US" sz="2000" dirty="0"/>
          </a:p>
          <a:p>
            <a:r>
              <a:rPr lang="en-US" sz="2000" dirty="0" smtClean="0"/>
              <a:t>After depletion of solution K by crop uptake or leaching, K from exchange site moves to solution and K from </a:t>
            </a:r>
            <a:r>
              <a:rPr lang="en-US" sz="2000" dirty="0" err="1" smtClean="0"/>
              <a:t>nonexchangeable</a:t>
            </a:r>
            <a:r>
              <a:rPr lang="en-US" sz="2000" dirty="0" smtClean="0"/>
              <a:t> sites to exchange sites</a:t>
            </a:r>
          </a:p>
          <a:p>
            <a:r>
              <a:rPr lang="en-US" sz="2000" dirty="0" smtClean="0"/>
              <a:t>This fraction serves as the reservoir for long term . However, the release of non exchangeable K is not fast enough to meet up the crop demand during a growing season. It can be useful for next season crop.</a:t>
            </a:r>
          </a:p>
          <a:p>
            <a:endParaRPr lang="en-US" sz="2000" dirty="0"/>
          </a:p>
          <a:p>
            <a:r>
              <a:rPr lang="en-US" sz="2000" dirty="0" smtClean="0"/>
              <a:t>iv. Lattice or mineral K: This form constitutes the major part (90-98%) of total K in mineral soils . Example K present in primary minerals like mica (muscovite and </a:t>
            </a:r>
            <a:r>
              <a:rPr lang="en-US" sz="2000" dirty="0" err="1" smtClean="0"/>
              <a:t>biotite</a:t>
            </a:r>
            <a:r>
              <a:rPr lang="en-US" sz="2000" dirty="0" smtClean="0"/>
              <a:t>) and feldspars(microcline and orthoclase). The relative weathering of these minerals are in the order: </a:t>
            </a:r>
          </a:p>
          <a:p>
            <a:r>
              <a:rPr lang="en-US" sz="2000" dirty="0" err="1" smtClean="0"/>
              <a:t>biotite</a:t>
            </a:r>
            <a:r>
              <a:rPr lang="en-US" sz="2000" dirty="0" smtClean="0"/>
              <a:t>&gt;muscovite&gt;feldspars.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4357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/>
              <a:t>Function of K: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K Plays an important role in activating a number of enzymes and coenzymes and help in protein synthesis.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Helps in closing and opening of stomata by guard cells.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Helps in intake of N and P and regulation of N and P activity in plant.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Enhances the synthesis and translocation of carbohydrate (CHO)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K encourages cell wall thickening and stalk strengthening.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Increases the sugar content of sugarcane and sugar beet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Encourages root growth, winter hardiness and disease resistance.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Improve the quality of seed and fruit by enhancing flavor and color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Helps in cell division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Helps in </a:t>
            </a:r>
            <a:r>
              <a:rPr lang="en-US" sz="2400" dirty="0" err="1" smtClean="0"/>
              <a:t>photosynthate</a:t>
            </a:r>
            <a:r>
              <a:rPr lang="en-US" sz="2400" dirty="0" smtClean="0"/>
              <a:t> transport and deposition, photorespiration and </a:t>
            </a:r>
            <a:r>
              <a:rPr lang="en-US" sz="2400" dirty="0" err="1" smtClean="0"/>
              <a:t>phosphorylation</a:t>
            </a:r>
            <a:r>
              <a:rPr lang="en-US" sz="2400" dirty="0" smtClean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4357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/>
              <a:t>Deficiency of K </a:t>
            </a:r>
          </a:p>
          <a:p>
            <a:pPr algn="just"/>
            <a:r>
              <a:rPr lang="en-US" sz="2400" dirty="0" smtClean="0"/>
              <a:t>Potassium is a mobile nutrient and moves from old leaves to younger ones when K is deficient in soil. So, deficiency symptoms appear in older leaves</a:t>
            </a:r>
          </a:p>
          <a:p>
            <a:pPr algn="just"/>
            <a:r>
              <a:rPr lang="en-US" sz="2400" dirty="0" smtClean="0"/>
              <a:t> </a:t>
            </a:r>
            <a:r>
              <a:rPr lang="en-US" sz="2400" b="1" u="sng" dirty="0" smtClean="0"/>
              <a:t>The deficiency symptoms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Mottling, spotting streaking or curling of leaves starting from lower leaves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Weakening of straw, lodging, small grains and stalk breakage in corn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Greatly reduced crop production; poorly opening of cotton bolls.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Decrease resistance to plant disease and pests.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Characteristics white spots appear near leaf margin of alfalfa.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Scorched margins of corn, pea, grain crops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Burning the leaf edges starting first on tips of older leaves, leaving midrib green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Small and shriveled fruits and leaves.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Lack of K in wetland rice increases the severity of leaf diseases such as stem rot, sheath blight, brown leaf spots etc.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5638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/>
              <a:t>Potassium deficiency made worse by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Acidic soils (low pH)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Sandy or light soils (leaching)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Drought conditions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High rainfall (leaching)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or heavy irrigation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Heavy clay (</a:t>
            </a:r>
            <a:r>
              <a:rPr lang="en-US" sz="2400" dirty="0" err="1" smtClean="0"/>
              <a:t>illite</a:t>
            </a:r>
            <a:r>
              <a:rPr lang="en-US" sz="2400" dirty="0" smtClean="0"/>
              <a:t>) soils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Soils with low K reserves</a:t>
            </a:r>
          </a:p>
        </p:txBody>
      </p:sp>
      <p:sp>
        <p:nvSpPr>
          <p:cNvPr id="3" name="Freeform 2"/>
          <p:cNvSpPr/>
          <p:nvPr/>
        </p:nvSpPr>
        <p:spPr>
          <a:xfrm>
            <a:off x="2909455" y="651164"/>
            <a:ext cx="3685309" cy="3944576"/>
          </a:xfrm>
          <a:custGeom>
            <a:avLst/>
            <a:gdLst>
              <a:gd name="connsiteX0" fmla="*/ 678872 w 3685309"/>
              <a:gd name="connsiteY0" fmla="*/ 3200400 h 3944576"/>
              <a:gd name="connsiteX1" fmla="*/ 692727 w 3685309"/>
              <a:gd name="connsiteY1" fmla="*/ 3103418 h 3944576"/>
              <a:gd name="connsiteX2" fmla="*/ 720436 w 3685309"/>
              <a:gd name="connsiteY2" fmla="*/ 3020291 h 3944576"/>
              <a:gd name="connsiteX3" fmla="*/ 762000 w 3685309"/>
              <a:gd name="connsiteY3" fmla="*/ 2812472 h 3944576"/>
              <a:gd name="connsiteX4" fmla="*/ 817418 w 3685309"/>
              <a:gd name="connsiteY4" fmla="*/ 2701636 h 3944576"/>
              <a:gd name="connsiteX5" fmla="*/ 872836 w 3685309"/>
              <a:gd name="connsiteY5" fmla="*/ 2563091 h 3944576"/>
              <a:gd name="connsiteX6" fmla="*/ 900545 w 3685309"/>
              <a:gd name="connsiteY6" fmla="*/ 2507672 h 3944576"/>
              <a:gd name="connsiteX7" fmla="*/ 955963 w 3685309"/>
              <a:gd name="connsiteY7" fmla="*/ 2369127 h 3944576"/>
              <a:gd name="connsiteX8" fmla="*/ 1011381 w 3685309"/>
              <a:gd name="connsiteY8" fmla="*/ 2258291 h 3944576"/>
              <a:gd name="connsiteX9" fmla="*/ 1025236 w 3685309"/>
              <a:gd name="connsiteY9" fmla="*/ 2216727 h 3944576"/>
              <a:gd name="connsiteX10" fmla="*/ 1052945 w 3685309"/>
              <a:gd name="connsiteY10" fmla="*/ 2175163 h 3944576"/>
              <a:gd name="connsiteX11" fmla="*/ 1080654 w 3685309"/>
              <a:gd name="connsiteY11" fmla="*/ 2119745 h 3944576"/>
              <a:gd name="connsiteX12" fmla="*/ 1191490 w 3685309"/>
              <a:gd name="connsiteY12" fmla="*/ 1967345 h 3944576"/>
              <a:gd name="connsiteX13" fmla="*/ 1233054 w 3685309"/>
              <a:gd name="connsiteY13" fmla="*/ 1911927 h 3944576"/>
              <a:gd name="connsiteX14" fmla="*/ 1288472 w 3685309"/>
              <a:gd name="connsiteY14" fmla="*/ 1842654 h 3944576"/>
              <a:gd name="connsiteX15" fmla="*/ 1316181 w 3685309"/>
              <a:gd name="connsiteY15" fmla="*/ 1773381 h 3944576"/>
              <a:gd name="connsiteX16" fmla="*/ 1371600 w 3685309"/>
              <a:gd name="connsiteY16" fmla="*/ 1704109 h 3944576"/>
              <a:gd name="connsiteX17" fmla="*/ 1427018 w 3685309"/>
              <a:gd name="connsiteY17" fmla="*/ 1620981 h 3944576"/>
              <a:gd name="connsiteX18" fmla="*/ 1537854 w 3685309"/>
              <a:gd name="connsiteY18" fmla="*/ 1482436 h 3944576"/>
              <a:gd name="connsiteX19" fmla="*/ 1648690 w 3685309"/>
              <a:gd name="connsiteY19" fmla="*/ 1357745 h 3944576"/>
              <a:gd name="connsiteX20" fmla="*/ 1704109 w 3685309"/>
              <a:gd name="connsiteY20" fmla="*/ 1316181 h 3944576"/>
              <a:gd name="connsiteX21" fmla="*/ 1787236 w 3685309"/>
              <a:gd name="connsiteY21" fmla="*/ 1191491 h 3944576"/>
              <a:gd name="connsiteX22" fmla="*/ 1814945 w 3685309"/>
              <a:gd name="connsiteY22" fmla="*/ 1149927 h 3944576"/>
              <a:gd name="connsiteX23" fmla="*/ 1884218 w 3685309"/>
              <a:gd name="connsiteY23" fmla="*/ 1094509 h 3944576"/>
              <a:gd name="connsiteX24" fmla="*/ 1925781 w 3685309"/>
              <a:gd name="connsiteY24" fmla="*/ 1052945 h 3944576"/>
              <a:gd name="connsiteX25" fmla="*/ 1967345 w 3685309"/>
              <a:gd name="connsiteY25" fmla="*/ 1025236 h 3944576"/>
              <a:gd name="connsiteX26" fmla="*/ 2022763 w 3685309"/>
              <a:gd name="connsiteY26" fmla="*/ 983672 h 3944576"/>
              <a:gd name="connsiteX27" fmla="*/ 2064327 w 3685309"/>
              <a:gd name="connsiteY27" fmla="*/ 955963 h 3944576"/>
              <a:gd name="connsiteX28" fmla="*/ 2119745 w 3685309"/>
              <a:gd name="connsiteY28" fmla="*/ 928254 h 3944576"/>
              <a:gd name="connsiteX29" fmla="*/ 2161309 w 3685309"/>
              <a:gd name="connsiteY29" fmla="*/ 886691 h 3944576"/>
              <a:gd name="connsiteX30" fmla="*/ 2244436 w 3685309"/>
              <a:gd name="connsiteY30" fmla="*/ 831272 h 3944576"/>
              <a:gd name="connsiteX31" fmla="*/ 2286000 w 3685309"/>
              <a:gd name="connsiteY31" fmla="*/ 803563 h 3944576"/>
              <a:gd name="connsiteX32" fmla="*/ 2327563 w 3685309"/>
              <a:gd name="connsiteY32" fmla="*/ 775854 h 3944576"/>
              <a:gd name="connsiteX33" fmla="*/ 2410690 w 3685309"/>
              <a:gd name="connsiteY33" fmla="*/ 734291 h 3944576"/>
              <a:gd name="connsiteX34" fmla="*/ 2479963 w 3685309"/>
              <a:gd name="connsiteY34" fmla="*/ 692727 h 3944576"/>
              <a:gd name="connsiteX35" fmla="*/ 2549236 w 3685309"/>
              <a:gd name="connsiteY35" fmla="*/ 651163 h 3944576"/>
              <a:gd name="connsiteX36" fmla="*/ 2660072 w 3685309"/>
              <a:gd name="connsiteY36" fmla="*/ 595745 h 3944576"/>
              <a:gd name="connsiteX37" fmla="*/ 2770909 w 3685309"/>
              <a:gd name="connsiteY37" fmla="*/ 540327 h 3944576"/>
              <a:gd name="connsiteX38" fmla="*/ 2826327 w 3685309"/>
              <a:gd name="connsiteY38" fmla="*/ 512618 h 3944576"/>
              <a:gd name="connsiteX39" fmla="*/ 2867890 w 3685309"/>
              <a:gd name="connsiteY39" fmla="*/ 484909 h 3944576"/>
              <a:gd name="connsiteX40" fmla="*/ 2951018 w 3685309"/>
              <a:gd name="connsiteY40" fmla="*/ 457200 h 3944576"/>
              <a:gd name="connsiteX41" fmla="*/ 2992581 w 3685309"/>
              <a:gd name="connsiteY41" fmla="*/ 429491 h 3944576"/>
              <a:gd name="connsiteX42" fmla="*/ 3075709 w 3685309"/>
              <a:gd name="connsiteY42" fmla="*/ 401781 h 3944576"/>
              <a:gd name="connsiteX43" fmla="*/ 3144981 w 3685309"/>
              <a:gd name="connsiteY43" fmla="*/ 360218 h 3944576"/>
              <a:gd name="connsiteX44" fmla="*/ 3200400 w 3685309"/>
              <a:gd name="connsiteY44" fmla="*/ 318654 h 3944576"/>
              <a:gd name="connsiteX45" fmla="*/ 3241963 w 3685309"/>
              <a:gd name="connsiteY45" fmla="*/ 290945 h 3944576"/>
              <a:gd name="connsiteX46" fmla="*/ 3283527 w 3685309"/>
              <a:gd name="connsiteY46" fmla="*/ 249381 h 3944576"/>
              <a:gd name="connsiteX47" fmla="*/ 3435927 w 3685309"/>
              <a:gd name="connsiteY47" fmla="*/ 166254 h 3944576"/>
              <a:gd name="connsiteX48" fmla="*/ 3574472 w 3685309"/>
              <a:gd name="connsiteY48" fmla="*/ 83127 h 3944576"/>
              <a:gd name="connsiteX49" fmla="*/ 3602181 w 3685309"/>
              <a:gd name="connsiteY49" fmla="*/ 41563 h 3944576"/>
              <a:gd name="connsiteX50" fmla="*/ 3643745 w 3685309"/>
              <a:gd name="connsiteY50" fmla="*/ 27709 h 3944576"/>
              <a:gd name="connsiteX51" fmla="*/ 3685309 w 3685309"/>
              <a:gd name="connsiteY51" fmla="*/ 0 h 3944576"/>
              <a:gd name="connsiteX52" fmla="*/ 3671454 w 3685309"/>
              <a:gd name="connsiteY52" fmla="*/ 110836 h 3944576"/>
              <a:gd name="connsiteX53" fmla="*/ 3643745 w 3685309"/>
              <a:gd name="connsiteY53" fmla="*/ 304800 h 3944576"/>
              <a:gd name="connsiteX54" fmla="*/ 3629890 w 3685309"/>
              <a:gd name="connsiteY54" fmla="*/ 346363 h 3944576"/>
              <a:gd name="connsiteX55" fmla="*/ 3616036 w 3685309"/>
              <a:gd name="connsiteY55" fmla="*/ 429491 h 3944576"/>
              <a:gd name="connsiteX56" fmla="*/ 3588327 w 3685309"/>
              <a:gd name="connsiteY56" fmla="*/ 595745 h 3944576"/>
              <a:gd name="connsiteX57" fmla="*/ 3546763 w 3685309"/>
              <a:gd name="connsiteY57" fmla="*/ 886691 h 3944576"/>
              <a:gd name="connsiteX58" fmla="*/ 3532909 w 3685309"/>
              <a:gd name="connsiteY58" fmla="*/ 969818 h 3944576"/>
              <a:gd name="connsiteX59" fmla="*/ 3491345 w 3685309"/>
              <a:gd name="connsiteY59" fmla="*/ 1066800 h 3944576"/>
              <a:gd name="connsiteX60" fmla="*/ 3477490 w 3685309"/>
              <a:gd name="connsiteY60" fmla="*/ 1136072 h 3944576"/>
              <a:gd name="connsiteX61" fmla="*/ 3449781 w 3685309"/>
              <a:gd name="connsiteY61" fmla="*/ 1191491 h 3944576"/>
              <a:gd name="connsiteX62" fmla="*/ 3435927 w 3685309"/>
              <a:gd name="connsiteY62" fmla="*/ 1274618 h 3944576"/>
              <a:gd name="connsiteX63" fmla="*/ 3380509 w 3685309"/>
              <a:gd name="connsiteY63" fmla="*/ 1385454 h 3944576"/>
              <a:gd name="connsiteX64" fmla="*/ 3325090 w 3685309"/>
              <a:gd name="connsiteY64" fmla="*/ 1551709 h 3944576"/>
              <a:gd name="connsiteX65" fmla="*/ 3311236 w 3685309"/>
              <a:gd name="connsiteY65" fmla="*/ 1593272 h 3944576"/>
              <a:gd name="connsiteX66" fmla="*/ 3214254 w 3685309"/>
              <a:gd name="connsiteY66" fmla="*/ 1745672 h 3944576"/>
              <a:gd name="connsiteX67" fmla="*/ 3186545 w 3685309"/>
              <a:gd name="connsiteY67" fmla="*/ 1787236 h 3944576"/>
              <a:gd name="connsiteX68" fmla="*/ 3158836 w 3685309"/>
              <a:gd name="connsiteY68" fmla="*/ 1828800 h 3944576"/>
              <a:gd name="connsiteX69" fmla="*/ 3117272 w 3685309"/>
              <a:gd name="connsiteY69" fmla="*/ 1870363 h 3944576"/>
              <a:gd name="connsiteX70" fmla="*/ 3075709 w 3685309"/>
              <a:gd name="connsiteY70" fmla="*/ 1898072 h 3944576"/>
              <a:gd name="connsiteX71" fmla="*/ 2992581 w 3685309"/>
              <a:gd name="connsiteY71" fmla="*/ 1981200 h 3944576"/>
              <a:gd name="connsiteX72" fmla="*/ 2895600 w 3685309"/>
              <a:gd name="connsiteY72" fmla="*/ 2078181 h 3944576"/>
              <a:gd name="connsiteX73" fmla="*/ 2784763 w 3685309"/>
              <a:gd name="connsiteY73" fmla="*/ 2161309 h 3944576"/>
              <a:gd name="connsiteX74" fmla="*/ 2743200 w 3685309"/>
              <a:gd name="connsiteY74" fmla="*/ 2189018 h 3944576"/>
              <a:gd name="connsiteX75" fmla="*/ 2701636 w 3685309"/>
              <a:gd name="connsiteY75" fmla="*/ 2230581 h 3944576"/>
              <a:gd name="connsiteX76" fmla="*/ 2618509 w 3685309"/>
              <a:gd name="connsiteY76" fmla="*/ 2286000 h 3944576"/>
              <a:gd name="connsiteX77" fmla="*/ 2576945 w 3685309"/>
              <a:gd name="connsiteY77" fmla="*/ 2313709 h 3944576"/>
              <a:gd name="connsiteX78" fmla="*/ 2535381 w 3685309"/>
              <a:gd name="connsiteY78" fmla="*/ 2327563 h 3944576"/>
              <a:gd name="connsiteX79" fmla="*/ 2493818 w 3685309"/>
              <a:gd name="connsiteY79" fmla="*/ 2355272 h 3944576"/>
              <a:gd name="connsiteX80" fmla="*/ 2438400 w 3685309"/>
              <a:gd name="connsiteY80" fmla="*/ 2382981 h 3944576"/>
              <a:gd name="connsiteX81" fmla="*/ 2410690 w 3685309"/>
              <a:gd name="connsiteY81" fmla="*/ 2424545 h 3944576"/>
              <a:gd name="connsiteX82" fmla="*/ 2244436 w 3685309"/>
              <a:gd name="connsiteY82" fmla="*/ 2563091 h 3944576"/>
              <a:gd name="connsiteX83" fmla="*/ 2202872 w 3685309"/>
              <a:gd name="connsiteY83" fmla="*/ 2618509 h 3944576"/>
              <a:gd name="connsiteX84" fmla="*/ 2105890 w 3685309"/>
              <a:gd name="connsiteY84" fmla="*/ 2701636 h 3944576"/>
              <a:gd name="connsiteX85" fmla="*/ 2036618 w 3685309"/>
              <a:gd name="connsiteY85" fmla="*/ 2770909 h 3944576"/>
              <a:gd name="connsiteX86" fmla="*/ 1967345 w 3685309"/>
              <a:gd name="connsiteY86" fmla="*/ 2826327 h 3944576"/>
              <a:gd name="connsiteX87" fmla="*/ 1925781 w 3685309"/>
              <a:gd name="connsiteY87" fmla="*/ 2867891 h 3944576"/>
              <a:gd name="connsiteX88" fmla="*/ 1884218 w 3685309"/>
              <a:gd name="connsiteY88" fmla="*/ 2895600 h 3944576"/>
              <a:gd name="connsiteX89" fmla="*/ 1787236 w 3685309"/>
              <a:gd name="connsiteY89" fmla="*/ 2964872 h 3944576"/>
              <a:gd name="connsiteX90" fmla="*/ 1731818 w 3685309"/>
              <a:gd name="connsiteY90" fmla="*/ 2992581 h 3944576"/>
              <a:gd name="connsiteX91" fmla="*/ 1634836 w 3685309"/>
              <a:gd name="connsiteY91" fmla="*/ 3048000 h 3944576"/>
              <a:gd name="connsiteX92" fmla="*/ 1537854 w 3685309"/>
              <a:gd name="connsiteY92" fmla="*/ 3089563 h 3944576"/>
              <a:gd name="connsiteX93" fmla="*/ 1482436 w 3685309"/>
              <a:gd name="connsiteY93" fmla="*/ 3117272 h 3944576"/>
              <a:gd name="connsiteX94" fmla="*/ 1413163 w 3685309"/>
              <a:gd name="connsiteY94" fmla="*/ 3144981 h 3944576"/>
              <a:gd name="connsiteX95" fmla="*/ 1371600 w 3685309"/>
              <a:gd name="connsiteY95" fmla="*/ 3172691 h 3944576"/>
              <a:gd name="connsiteX96" fmla="*/ 1302327 w 3685309"/>
              <a:gd name="connsiteY96" fmla="*/ 3241963 h 3944576"/>
              <a:gd name="connsiteX97" fmla="*/ 1246909 w 3685309"/>
              <a:gd name="connsiteY97" fmla="*/ 3269672 h 3944576"/>
              <a:gd name="connsiteX98" fmla="*/ 1205345 w 3685309"/>
              <a:gd name="connsiteY98" fmla="*/ 3311236 h 3944576"/>
              <a:gd name="connsiteX99" fmla="*/ 1163781 w 3685309"/>
              <a:gd name="connsiteY99" fmla="*/ 3338945 h 3944576"/>
              <a:gd name="connsiteX100" fmla="*/ 1066800 w 3685309"/>
              <a:gd name="connsiteY100" fmla="*/ 3408218 h 3944576"/>
              <a:gd name="connsiteX101" fmla="*/ 983672 w 3685309"/>
              <a:gd name="connsiteY101" fmla="*/ 3435927 h 3944576"/>
              <a:gd name="connsiteX102" fmla="*/ 900545 w 3685309"/>
              <a:gd name="connsiteY102" fmla="*/ 3463636 h 3944576"/>
              <a:gd name="connsiteX103" fmla="*/ 858981 w 3685309"/>
              <a:gd name="connsiteY103" fmla="*/ 3477491 h 3944576"/>
              <a:gd name="connsiteX104" fmla="*/ 734290 w 3685309"/>
              <a:gd name="connsiteY104" fmla="*/ 3560618 h 3944576"/>
              <a:gd name="connsiteX105" fmla="*/ 692727 w 3685309"/>
              <a:gd name="connsiteY105" fmla="*/ 3588327 h 3944576"/>
              <a:gd name="connsiteX106" fmla="*/ 651163 w 3685309"/>
              <a:gd name="connsiteY106" fmla="*/ 3602181 h 3944576"/>
              <a:gd name="connsiteX107" fmla="*/ 623454 w 3685309"/>
              <a:gd name="connsiteY107" fmla="*/ 3629891 h 3944576"/>
              <a:gd name="connsiteX108" fmla="*/ 540327 w 3685309"/>
              <a:gd name="connsiteY108" fmla="*/ 3671454 h 3944576"/>
              <a:gd name="connsiteX109" fmla="*/ 498763 w 3685309"/>
              <a:gd name="connsiteY109" fmla="*/ 3713018 h 3944576"/>
              <a:gd name="connsiteX110" fmla="*/ 457200 w 3685309"/>
              <a:gd name="connsiteY110" fmla="*/ 3740727 h 3944576"/>
              <a:gd name="connsiteX111" fmla="*/ 429490 w 3685309"/>
              <a:gd name="connsiteY111" fmla="*/ 3768436 h 3944576"/>
              <a:gd name="connsiteX112" fmla="*/ 387927 w 3685309"/>
              <a:gd name="connsiteY112" fmla="*/ 3782291 h 3944576"/>
              <a:gd name="connsiteX113" fmla="*/ 374072 w 3685309"/>
              <a:gd name="connsiteY113" fmla="*/ 3823854 h 3944576"/>
              <a:gd name="connsiteX114" fmla="*/ 332509 w 3685309"/>
              <a:gd name="connsiteY114" fmla="*/ 3851563 h 3944576"/>
              <a:gd name="connsiteX115" fmla="*/ 249381 w 3685309"/>
              <a:gd name="connsiteY115" fmla="*/ 3906981 h 3944576"/>
              <a:gd name="connsiteX116" fmla="*/ 221672 w 3685309"/>
              <a:gd name="connsiteY116" fmla="*/ 3934691 h 3944576"/>
              <a:gd name="connsiteX117" fmla="*/ 124690 w 3685309"/>
              <a:gd name="connsiteY117" fmla="*/ 3893127 h 3944576"/>
              <a:gd name="connsiteX118" fmla="*/ 83127 w 3685309"/>
              <a:gd name="connsiteY118" fmla="*/ 3865418 h 3944576"/>
              <a:gd name="connsiteX119" fmla="*/ 55418 w 3685309"/>
              <a:gd name="connsiteY119" fmla="*/ 3823854 h 3944576"/>
              <a:gd name="connsiteX120" fmla="*/ 13854 w 3685309"/>
              <a:gd name="connsiteY120" fmla="*/ 3796145 h 3944576"/>
              <a:gd name="connsiteX121" fmla="*/ 0 w 3685309"/>
              <a:gd name="connsiteY121" fmla="*/ 3754581 h 3944576"/>
              <a:gd name="connsiteX122" fmla="*/ 13854 w 3685309"/>
              <a:gd name="connsiteY122" fmla="*/ 3713018 h 3944576"/>
              <a:gd name="connsiteX123" fmla="*/ 55418 w 3685309"/>
              <a:gd name="connsiteY123" fmla="*/ 3685309 h 3944576"/>
              <a:gd name="connsiteX124" fmla="*/ 193963 w 3685309"/>
              <a:gd name="connsiteY124" fmla="*/ 3643745 h 3944576"/>
              <a:gd name="connsiteX125" fmla="*/ 277090 w 3685309"/>
              <a:gd name="connsiteY125" fmla="*/ 3602181 h 3944576"/>
              <a:gd name="connsiteX126" fmla="*/ 346363 w 3685309"/>
              <a:gd name="connsiteY126" fmla="*/ 3560618 h 3944576"/>
              <a:gd name="connsiteX127" fmla="*/ 429490 w 3685309"/>
              <a:gd name="connsiteY127" fmla="*/ 3505200 h 3944576"/>
              <a:gd name="connsiteX128" fmla="*/ 457200 w 3685309"/>
              <a:gd name="connsiteY128" fmla="*/ 3477491 h 3944576"/>
              <a:gd name="connsiteX129" fmla="*/ 512618 w 3685309"/>
              <a:gd name="connsiteY129" fmla="*/ 3394363 h 3944576"/>
              <a:gd name="connsiteX130" fmla="*/ 554181 w 3685309"/>
              <a:gd name="connsiteY130" fmla="*/ 3352800 h 3944576"/>
              <a:gd name="connsiteX131" fmla="*/ 623454 w 3685309"/>
              <a:gd name="connsiteY131" fmla="*/ 3228109 h 3944576"/>
              <a:gd name="connsiteX132" fmla="*/ 651163 w 3685309"/>
              <a:gd name="connsiteY132" fmla="*/ 3186545 h 3944576"/>
              <a:gd name="connsiteX133" fmla="*/ 762000 w 3685309"/>
              <a:gd name="connsiteY133" fmla="*/ 3283527 h 3944576"/>
              <a:gd name="connsiteX134" fmla="*/ 803563 w 3685309"/>
              <a:gd name="connsiteY134" fmla="*/ 3311236 h 3944576"/>
              <a:gd name="connsiteX135" fmla="*/ 858981 w 3685309"/>
              <a:gd name="connsiteY135" fmla="*/ 3325091 h 3944576"/>
              <a:gd name="connsiteX136" fmla="*/ 942109 w 3685309"/>
              <a:gd name="connsiteY136" fmla="*/ 3352800 h 3944576"/>
              <a:gd name="connsiteX137" fmla="*/ 1011381 w 3685309"/>
              <a:gd name="connsiteY137" fmla="*/ 3366654 h 3944576"/>
              <a:gd name="connsiteX138" fmla="*/ 803563 w 3685309"/>
              <a:gd name="connsiteY138" fmla="*/ 3352800 h 3944576"/>
              <a:gd name="connsiteX139" fmla="*/ 817418 w 3685309"/>
              <a:gd name="connsiteY139" fmla="*/ 3297381 h 3944576"/>
              <a:gd name="connsiteX140" fmla="*/ 942109 w 3685309"/>
              <a:gd name="connsiteY140" fmla="*/ 3158836 h 3944576"/>
              <a:gd name="connsiteX141" fmla="*/ 983672 w 3685309"/>
              <a:gd name="connsiteY141" fmla="*/ 3103418 h 3944576"/>
              <a:gd name="connsiteX142" fmla="*/ 1066800 w 3685309"/>
              <a:gd name="connsiteY142" fmla="*/ 3006436 h 3944576"/>
              <a:gd name="connsiteX143" fmla="*/ 1094509 w 3685309"/>
              <a:gd name="connsiteY143" fmla="*/ 2964872 h 3944576"/>
              <a:gd name="connsiteX144" fmla="*/ 1136072 w 3685309"/>
              <a:gd name="connsiteY144" fmla="*/ 2909454 h 3944576"/>
              <a:gd name="connsiteX145" fmla="*/ 1191490 w 3685309"/>
              <a:gd name="connsiteY145" fmla="*/ 2826327 h 3944576"/>
              <a:gd name="connsiteX146" fmla="*/ 1233054 w 3685309"/>
              <a:gd name="connsiteY146" fmla="*/ 2784763 h 3944576"/>
              <a:gd name="connsiteX147" fmla="*/ 1288472 w 3685309"/>
              <a:gd name="connsiteY147" fmla="*/ 2687781 h 3944576"/>
              <a:gd name="connsiteX148" fmla="*/ 1371600 w 3685309"/>
              <a:gd name="connsiteY148" fmla="*/ 2576945 h 3944576"/>
              <a:gd name="connsiteX149" fmla="*/ 1399309 w 3685309"/>
              <a:gd name="connsiteY149" fmla="*/ 2521527 h 3944576"/>
              <a:gd name="connsiteX150" fmla="*/ 1413163 w 3685309"/>
              <a:gd name="connsiteY150" fmla="*/ 2466109 h 3944576"/>
              <a:gd name="connsiteX151" fmla="*/ 1454727 w 3685309"/>
              <a:gd name="connsiteY151" fmla="*/ 2410691 h 3944576"/>
              <a:gd name="connsiteX152" fmla="*/ 1537854 w 3685309"/>
              <a:gd name="connsiteY152" fmla="*/ 2244436 h 3944576"/>
              <a:gd name="connsiteX153" fmla="*/ 1607127 w 3685309"/>
              <a:gd name="connsiteY153" fmla="*/ 2161309 h 3944576"/>
              <a:gd name="connsiteX154" fmla="*/ 1676400 w 3685309"/>
              <a:gd name="connsiteY154" fmla="*/ 2036618 h 3944576"/>
              <a:gd name="connsiteX155" fmla="*/ 1676400 w 3685309"/>
              <a:gd name="connsiteY155" fmla="*/ 2036618 h 3944576"/>
              <a:gd name="connsiteX156" fmla="*/ 1731818 w 3685309"/>
              <a:gd name="connsiteY156" fmla="*/ 1911927 h 3944576"/>
              <a:gd name="connsiteX157" fmla="*/ 1759527 w 3685309"/>
              <a:gd name="connsiteY157" fmla="*/ 1870363 h 3944576"/>
              <a:gd name="connsiteX158" fmla="*/ 1828800 w 3685309"/>
              <a:gd name="connsiteY158" fmla="*/ 1801091 h 3944576"/>
              <a:gd name="connsiteX159" fmla="*/ 1870363 w 3685309"/>
              <a:gd name="connsiteY159" fmla="*/ 1759527 h 3944576"/>
              <a:gd name="connsiteX160" fmla="*/ 1911927 w 3685309"/>
              <a:gd name="connsiteY160" fmla="*/ 1717963 h 3944576"/>
              <a:gd name="connsiteX161" fmla="*/ 1953490 w 3685309"/>
              <a:gd name="connsiteY161" fmla="*/ 1662545 h 3944576"/>
              <a:gd name="connsiteX162" fmla="*/ 2036618 w 3685309"/>
              <a:gd name="connsiteY162" fmla="*/ 1607127 h 3944576"/>
              <a:gd name="connsiteX163" fmla="*/ 2064327 w 3685309"/>
              <a:gd name="connsiteY163" fmla="*/ 1565563 h 3944576"/>
              <a:gd name="connsiteX164" fmla="*/ 2133600 w 3685309"/>
              <a:gd name="connsiteY164" fmla="*/ 1496291 h 3944576"/>
              <a:gd name="connsiteX165" fmla="*/ 2189018 w 3685309"/>
              <a:gd name="connsiteY165" fmla="*/ 1413163 h 3944576"/>
              <a:gd name="connsiteX166" fmla="*/ 2216727 w 3685309"/>
              <a:gd name="connsiteY166" fmla="*/ 1371600 h 3944576"/>
              <a:gd name="connsiteX167" fmla="*/ 2286000 w 3685309"/>
              <a:gd name="connsiteY167" fmla="*/ 1302327 h 3944576"/>
              <a:gd name="connsiteX168" fmla="*/ 2382981 w 3685309"/>
              <a:gd name="connsiteY168" fmla="*/ 1177636 h 3944576"/>
              <a:gd name="connsiteX169" fmla="*/ 2410690 w 3685309"/>
              <a:gd name="connsiteY169" fmla="*/ 1136072 h 3944576"/>
              <a:gd name="connsiteX170" fmla="*/ 2493818 w 3685309"/>
              <a:gd name="connsiteY170" fmla="*/ 1052945 h 3944576"/>
              <a:gd name="connsiteX171" fmla="*/ 2590800 w 3685309"/>
              <a:gd name="connsiteY171" fmla="*/ 942109 h 3944576"/>
              <a:gd name="connsiteX172" fmla="*/ 2660072 w 3685309"/>
              <a:gd name="connsiteY172" fmla="*/ 858981 h 3944576"/>
              <a:gd name="connsiteX173" fmla="*/ 2743200 w 3685309"/>
              <a:gd name="connsiteY173" fmla="*/ 803563 h 3944576"/>
              <a:gd name="connsiteX174" fmla="*/ 2798618 w 3685309"/>
              <a:gd name="connsiteY174" fmla="*/ 762000 h 3944576"/>
              <a:gd name="connsiteX175" fmla="*/ 2923309 w 3685309"/>
              <a:gd name="connsiteY175" fmla="*/ 706581 h 3944576"/>
              <a:gd name="connsiteX176" fmla="*/ 3006436 w 3685309"/>
              <a:gd name="connsiteY176" fmla="*/ 623454 h 3944576"/>
              <a:gd name="connsiteX177" fmla="*/ 3089563 w 3685309"/>
              <a:gd name="connsiteY177" fmla="*/ 554181 h 3944576"/>
              <a:gd name="connsiteX178" fmla="*/ 3200400 w 3685309"/>
              <a:gd name="connsiteY178" fmla="*/ 471054 h 3944576"/>
              <a:gd name="connsiteX179" fmla="*/ 3283527 w 3685309"/>
              <a:gd name="connsiteY179" fmla="*/ 360218 h 3944576"/>
              <a:gd name="connsiteX180" fmla="*/ 3408218 w 3685309"/>
              <a:gd name="connsiteY180" fmla="*/ 263236 h 3944576"/>
              <a:gd name="connsiteX181" fmla="*/ 3491345 w 3685309"/>
              <a:gd name="connsiteY181" fmla="*/ 221672 h 3944576"/>
              <a:gd name="connsiteX182" fmla="*/ 3519054 w 3685309"/>
              <a:gd name="connsiteY182" fmla="*/ 180109 h 3944576"/>
              <a:gd name="connsiteX183" fmla="*/ 3602181 w 3685309"/>
              <a:gd name="connsiteY183" fmla="*/ 138545 h 3944576"/>
              <a:gd name="connsiteX184" fmla="*/ 3602181 w 3685309"/>
              <a:gd name="connsiteY184" fmla="*/ 110836 h 3944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</a:cxnLst>
            <a:rect l="l" t="t" r="r" b="b"/>
            <a:pathLst>
              <a:path w="3685309" h="3944576">
                <a:moveTo>
                  <a:pt x="678872" y="3200400"/>
                </a:moveTo>
                <a:cubicBezTo>
                  <a:pt x="683490" y="3168073"/>
                  <a:pt x="685384" y="3135237"/>
                  <a:pt x="692727" y="3103418"/>
                </a:cubicBezTo>
                <a:cubicBezTo>
                  <a:pt x="699295" y="3074958"/>
                  <a:pt x="720436" y="3020291"/>
                  <a:pt x="720436" y="3020291"/>
                </a:cubicBezTo>
                <a:cubicBezTo>
                  <a:pt x="727456" y="2971150"/>
                  <a:pt x="740620" y="2855232"/>
                  <a:pt x="762000" y="2812472"/>
                </a:cubicBezTo>
                <a:cubicBezTo>
                  <a:pt x="780473" y="2775527"/>
                  <a:pt x="802077" y="2739988"/>
                  <a:pt x="817418" y="2701636"/>
                </a:cubicBezTo>
                <a:cubicBezTo>
                  <a:pt x="835891" y="2655454"/>
                  <a:pt x="850592" y="2607579"/>
                  <a:pt x="872836" y="2563091"/>
                </a:cubicBezTo>
                <a:cubicBezTo>
                  <a:pt x="882072" y="2544618"/>
                  <a:pt x="892409" y="2526655"/>
                  <a:pt x="900545" y="2507672"/>
                </a:cubicBezTo>
                <a:cubicBezTo>
                  <a:pt x="920138" y="2461954"/>
                  <a:pt x="933719" y="2413615"/>
                  <a:pt x="955963" y="2369127"/>
                </a:cubicBezTo>
                <a:cubicBezTo>
                  <a:pt x="974436" y="2332182"/>
                  <a:pt x="998319" y="2297477"/>
                  <a:pt x="1011381" y="2258291"/>
                </a:cubicBezTo>
                <a:cubicBezTo>
                  <a:pt x="1015999" y="2244436"/>
                  <a:pt x="1018705" y="2229789"/>
                  <a:pt x="1025236" y="2216727"/>
                </a:cubicBezTo>
                <a:cubicBezTo>
                  <a:pt x="1032683" y="2201834"/>
                  <a:pt x="1044684" y="2189620"/>
                  <a:pt x="1052945" y="2175163"/>
                </a:cubicBezTo>
                <a:cubicBezTo>
                  <a:pt x="1063192" y="2157231"/>
                  <a:pt x="1070407" y="2137677"/>
                  <a:pt x="1080654" y="2119745"/>
                </a:cubicBezTo>
                <a:cubicBezTo>
                  <a:pt x="1101986" y="2082414"/>
                  <a:pt x="1187106" y="1973190"/>
                  <a:pt x="1191490" y="1967345"/>
                </a:cubicBezTo>
                <a:cubicBezTo>
                  <a:pt x="1205345" y="1948872"/>
                  <a:pt x="1218878" y="1930154"/>
                  <a:pt x="1233054" y="1911927"/>
                </a:cubicBezTo>
                <a:cubicBezTo>
                  <a:pt x="1251209" y="1888585"/>
                  <a:pt x="1277490" y="1870110"/>
                  <a:pt x="1288472" y="1842654"/>
                </a:cubicBezTo>
                <a:cubicBezTo>
                  <a:pt x="1297708" y="1819563"/>
                  <a:pt x="1303386" y="1794707"/>
                  <a:pt x="1316181" y="1773381"/>
                </a:cubicBezTo>
                <a:cubicBezTo>
                  <a:pt x="1331395" y="1748024"/>
                  <a:pt x="1354207" y="1728024"/>
                  <a:pt x="1371600" y="1704109"/>
                </a:cubicBezTo>
                <a:cubicBezTo>
                  <a:pt x="1391188" y="1677176"/>
                  <a:pt x="1407037" y="1647623"/>
                  <a:pt x="1427018" y="1620981"/>
                </a:cubicBezTo>
                <a:cubicBezTo>
                  <a:pt x="1462503" y="1573668"/>
                  <a:pt x="1500909" y="1528618"/>
                  <a:pt x="1537854" y="1482436"/>
                </a:cubicBezTo>
                <a:cubicBezTo>
                  <a:pt x="1580793" y="1428762"/>
                  <a:pt x="1597804" y="1402270"/>
                  <a:pt x="1648690" y="1357745"/>
                </a:cubicBezTo>
                <a:cubicBezTo>
                  <a:pt x="1666068" y="1342539"/>
                  <a:pt x="1685636" y="1330036"/>
                  <a:pt x="1704109" y="1316181"/>
                </a:cubicBezTo>
                <a:cubicBezTo>
                  <a:pt x="1751008" y="1222384"/>
                  <a:pt x="1710375" y="1293972"/>
                  <a:pt x="1787236" y="1191491"/>
                </a:cubicBezTo>
                <a:cubicBezTo>
                  <a:pt x="1797227" y="1178170"/>
                  <a:pt x="1803171" y="1161701"/>
                  <a:pt x="1814945" y="1149927"/>
                </a:cubicBezTo>
                <a:cubicBezTo>
                  <a:pt x="1835855" y="1129017"/>
                  <a:pt x="1861964" y="1113982"/>
                  <a:pt x="1884218" y="1094509"/>
                </a:cubicBezTo>
                <a:cubicBezTo>
                  <a:pt x="1898963" y="1081607"/>
                  <a:pt x="1910729" y="1065488"/>
                  <a:pt x="1925781" y="1052945"/>
                </a:cubicBezTo>
                <a:cubicBezTo>
                  <a:pt x="1938573" y="1042285"/>
                  <a:pt x="1953795" y="1034914"/>
                  <a:pt x="1967345" y="1025236"/>
                </a:cubicBezTo>
                <a:cubicBezTo>
                  <a:pt x="1986135" y="1011815"/>
                  <a:pt x="2003973" y="997093"/>
                  <a:pt x="2022763" y="983672"/>
                </a:cubicBezTo>
                <a:cubicBezTo>
                  <a:pt x="2036313" y="973994"/>
                  <a:pt x="2049870" y="964224"/>
                  <a:pt x="2064327" y="955963"/>
                </a:cubicBezTo>
                <a:cubicBezTo>
                  <a:pt x="2082259" y="945716"/>
                  <a:pt x="2102939" y="940258"/>
                  <a:pt x="2119745" y="928254"/>
                </a:cubicBezTo>
                <a:cubicBezTo>
                  <a:pt x="2135689" y="916866"/>
                  <a:pt x="2145843" y="898720"/>
                  <a:pt x="2161309" y="886691"/>
                </a:cubicBezTo>
                <a:cubicBezTo>
                  <a:pt x="2187596" y="866245"/>
                  <a:pt x="2216727" y="849745"/>
                  <a:pt x="2244436" y="831272"/>
                </a:cubicBezTo>
                <a:lnTo>
                  <a:pt x="2286000" y="803563"/>
                </a:lnTo>
                <a:cubicBezTo>
                  <a:pt x="2299854" y="794327"/>
                  <a:pt x="2312670" y="783300"/>
                  <a:pt x="2327563" y="775854"/>
                </a:cubicBezTo>
                <a:lnTo>
                  <a:pt x="2410690" y="734291"/>
                </a:lnTo>
                <a:cubicBezTo>
                  <a:pt x="2464814" y="680167"/>
                  <a:pt x="2408022" y="728698"/>
                  <a:pt x="2479963" y="692727"/>
                </a:cubicBezTo>
                <a:cubicBezTo>
                  <a:pt x="2504049" y="680684"/>
                  <a:pt x="2525526" y="663930"/>
                  <a:pt x="2549236" y="651163"/>
                </a:cubicBezTo>
                <a:cubicBezTo>
                  <a:pt x="2585605" y="631580"/>
                  <a:pt x="2623127" y="614218"/>
                  <a:pt x="2660072" y="595745"/>
                </a:cubicBezTo>
                <a:lnTo>
                  <a:pt x="2770909" y="540327"/>
                </a:lnTo>
                <a:cubicBezTo>
                  <a:pt x="2789382" y="531091"/>
                  <a:pt x="2809143" y="524074"/>
                  <a:pt x="2826327" y="512618"/>
                </a:cubicBezTo>
                <a:cubicBezTo>
                  <a:pt x="2840181" y="503382"/>
                  <a:pt x="2852674" y="491672"/>
                  <a:pt x="2867890" y="484909"/>
                </a:cubicBezTo>
                <a:cubicBezTo>
                  <a:pt x="2894581" y="473046"/>
                  <a:pt x="2951018" y="457200"/>
                  <a:pt x="2951018" y="457200"/>
                </a:cubicBezTo>
                <a:cubicBezTo>
                  <a:pt x="2964872" y="447964"/>
                  <a:pt x="2977365" y="436254"/>
                  <a:pt x="2992581" y="429491"/>
                </a:cubicBezTo>
                <a:cubicBezTo>
                  <a:pt x="3019272" y="417628"/>
                  <a:pt x="3050663" y="416808"/>
                  <a:pt x="3075709" y="401781"/>
                </a:cubicBezTo>
                <a:cubicBezTo>
                  <a:pt x="3098800" y="387927"/>
                  <a:pt x="3122575" y="375155"/>
                  <a:pt x="3144981" y="360218"/>
                </a:cubicBezTo>
                <a:cubicBezTo>
                  <a:pt x="3164194" y="347409"/>
                  <a:pt x="3181610" y="332076"/>
                  <a:pt x="3200400" y="318654"/>
                </a:cubicBezTo>
                <a:cubicBezTo>
                  <a:pt x="3213949" y="308976"/>
                  <a:pt x="3229171" y="301605"/>
                  <a:pt x="3241963" y="290945"/>
                </a:cubicBezTo>
                <a:cubicBezTo>
                  <a:pt x="3257015" y="278402"/>
                  <a:pt x="3268475" y="261924"/>
                  <a:pt x="3283527" y="249381"/>
                </a:cubicBezTo>
                <a:cubicBezTo>
                  <a:pt x="3334213" y="207143"/>
                  <a:pt x="3372826" y="208321"/>
                  <a:pt x="3435927" y="166254"/>
                </a:cubicBezTo>
                <a:cubicBezTo>
                  <a:pt x="3536238" y="99380"/>
                  <a:pt x="3489268" y="125729"/>
                  <a:pt x="3574472" y="83127"/>
                </a:cubicBezTo>
                <a:cubicBezTo>
                  <a:pt x="3583708" y="69272"/>
                  <a:pt x="3589179" y="51965"/>
                  <a:pt x="3602181" y="41563"/>
                </a:cubicBezTo>
                <a:cubicBezTo>
                  <a:pt x="3613585" y="32440"/>
                  <a:pt x="3630683" y="34240"/>
                  <a:pt x="3643745" y="27709"/>
                </a:cubicBezTo>
                <a:cubicBezTo>
                  <a:pt x="3658638" y="20263"/>
                  <a:pt x="3671454" y="9236"/>
                  <a:pt x="3685309" y="0"/>
                </a:cubicBezTo>
                <a:cubicBezTo>
                  <a:pt x="3680691" y="36945"/>
                  <a:pt x="3675804" y="73858"/>
                  <a:pt x="3671454" y="110836"/>
                </a:cubicBezTo>
                <a:cubicBezTo>
                  <a:pt x="3661874" y="192263"/>
                  <a:pt x="3661931" y="232060"/>
                  <a:pt x="3643745" y="304800"/>
                </a:cubicBezTo>
                <a:cubicBezTo>
                  <a:pt x="3640203" y="318968"/>
                  <a:pt x="3634508" y="332509"/>
                  <a:pt x="3629890" y="346363"/>
                </a:cubicBezTo>
                <a:cubicBezTo>
                  <a:pt x="3625272" y="374072"/>
                  <a:pt x="3621061" y="401853"/>
                  <a:pt x="3616036" y="429491"/>
                </a:cubicBezTo>
                <a:cubicBezTo>
                  <a:pt x="3599961" y="517905"/>
                  <a:pt x="3599708" y="493312"/>
                  <a:pt x="3588327" y="595745"/>
                </a:cubicBezTo>
                <a:cubicBezTo>
                  <a:pt x="3544512" y="990085"/>
                  <a:pt x="3608201" y="518050"/>
                  <a:pt x="3546763" y="886691"/>
                </a:cubicBezTo>
                <a:cubicBezTo>
                  <a:pt x="3542145" y="914400"/>
                  <a:pt x="3539003" y="942396"/>
                  <a:pt x="3532909" y="969818"/>
                </a:cubicBezTo>
                <a:cubicBezTo>
                  <a:pt x="3524756" y="1006508"/>
                  <a:pt x="3508284" y="1032921"/>
                  <a:pt x="3491345" y="1066800"/>
                </a:cubicBezTo>
                <a:cubicBezTo>
                  <a:pt x="3486727" y="1089891"/>
                  <a:pt x="3484937" y="1113732"/>
                  <a:pt x="3477490" y="1136072"/>
                </a:cubicBezTo>
                <a:cubicBezTo>
                  <a:pt x="3470959" y="1155665"/>
                  <a:pt x="3455716" y="1171709"/>
                  <a:pt x="3449781" y="1191491"/>
                </a:cubicBezTo>
                <a:cubicBezTo>
                  <a:pt x="3441709" y="1218398"/>
                  <a:pt x="3445375" y="1248163"/>
                  <a:pt x="3435927" y="1274618"/>
                </a:cubicBezTo>
                <a:cubicBezTo>
                  <a:pt x="3422034" y="1313518"/>
                  <a:pt x="3393571" y="1346268"/>
                  <a:pt x="3380509" y="1385454"/>
                </a:cubicBezTo>
                <a:lnTo>
                  <a:pt x="3325090" y="1551709"/>
                </a:lnTo>
                <a:cubicBezTo>
                  <a:pt x="3320472" y="1565563"/>
                  <a:pt x="3319076" y="1580951"/>
                  <a:pt x="3311236" y="1593272"/>
                </a:cubicBezTo>
                <a:lnTo>
                  <a:pt x="3214254" y="1745672"/>
                </a:lnTo>
                <a:cubicBezTo>
                  <a:pt x="3205250" y="1759679"/>
                  <a:pt x="3195781" y="1773381"/>
                  <a:pt x="3186545" y="1787236"/>
                </a:cubicBezTo>
                <a:cubicBezTo>
                  <a:pt x="3177309" y="1801091"/>
                  <a:pt x="3170610" y="1817026"/>
                  <a:pt x="3158836" y="1828800"/>
                </a:cubicBezTo>
                <a:cubicBezTo>
                  <a:pt x="3144981" y="1842654"/>
                  <a:pt x="3132324" y="1857820"/>
                  <a:pt x="3117272" y="1870363"/>
                </a:cubicBezTo>
                <a:cubicBezTo>
                  <a:pt x="3104480" y="1881023"/>
                  <a:pt x="3089563" y="1888836"/>
                  <a:pt x="3075709" y="1898072"/>
                </a:cubicBezTo>
                <a:cubicBezTo>
                  <a:pt x="3021846" y="1978867"/>
                  <a:pt x="3079827" y="1901885"/>
                  <a:pt x="2992581" y="1981200"/>
                </a:cubicBezTo>
                <a:cubicBezTo>
                  <a:pt x="2958753" y="2011953"/>
                  <a:pt x="2932174" y="2050751"/>
                  <a:pt x="2895600" y="2078181"/>
                </a:cubicBezTo>
                <a:cubicBezTo>
                  <a:pt x="2858654" y="2105890"/>
                  <a:pt x="2823189" y="2135692"/>
                  <a:pt x="2784763" y="2161309"/>
                </a:cubicBezTo>
                <a:cubicBezTo>
                  <a:pt x="2770909" y="2170545"/>
                  <a:pt x="2755992" y="2178358"/>
                  <a:pt x="2743200" y="2189018"/>
                </a:cubicBezTo>
                <a:cubicBezTo>
                  <a:pt x="2728148" y="2201561"/>
                  <a:pt x="2717102" y="2218552"/>
                  <a:pt x="2701636" y="2230581"/>
                </a:cubicBezTo>
                <a:cubicBezTo>
                  <a:pt x="2675349" y="2251027"/>
                  <a:pt x="2646218" y="2267527"/>
                  <a:pt x="2618509" y="2286000"/>
                </a:cubicBezTo>
                <a:cubicBezTo>
                  <a:pt x="2604654" y="2295236"/>
                  <a:pt x="2592742" y="2308444"/>
                  <a:pt x="2576945" y="2313709"/>
                </a:cubicBezTo>
                <a:lnTo>
                  <a:pt x="2535381" y="2327563"/>
                </a:lnTo>
                <a:cubicBezTo>
                  <a:pt x="2521527" y="2336799"/>
                  <a:pt x="2508275" y="2347011"/>
                  <a:pt x="2493818" y="2355272"/>
                </a:cubicBezTo>
                <a:cubicBezTo>
                  <a:pt x="2475886" y="2365519"/>
                  <a:pt x="2454266" y="2369759"/>
                  <a:pt x="2438400" y="2382981"/>
                </a:cubicBezTo>
                <a:cubicBezTo>
                  <a:pt x="2425608" y="2393641"/>
                  <a:pt x="2423011" y="2413344"/>
                  <a:pt x="2410690" y="2424545"/>
                </a:cubicBezTo>
                <a:cubicBezTo>
                  <a:pt x="2336100" y="2492355"/>
                  <a:pt x="2298835" y="2499626"/>
                  <a:pt x="2244436" y="2563091"/>
                </a:cubicBezTo>
                <a:cubicBezTo>
                  <a:pt x="2229409" y="2580623"/>
                  <a:pt x="2219200" y="2602181"/>
                  <a:pt x="2202872" y="2618509"/>
                </a:cubicBezTo>
                <a:cubicBezTo>
                  <a:pt x="2111142" y="2710238"/>
                  <a:pt x="2181293" y="2611152"/>
                  <a:pt x="2105890" y="2701636"/>
                </a:cubicBezTo>
                <a:cubicBezTo>
                  <a:pt x="2048162" y="2770910"/>
                  <a:pt x="2112818" y="2720109"/>
                  <a:pt x="2036618" y="2770909"/>
                </a:cubicBezTo>
                <a:cubicBezTo>
                  <a:pt x="1974648" y="2863863"/>
                  <a:pt x="2047650" y="2772790"/>
                  <a:pt x="1967345" y="2826327"/>
                </a:cubicBezTo>
                <a:cubicBezTo>
                  <a:pt x="1951042" y="2837196"/>
                  <a:pt x="1940833" y="2855348"/>
                  <a:pt x="1925781" y="2867891"/>
                </a:cubicBezTo>
                <a:cubicBezTo>
                  <a:pt x="1912989" y="2878551"/>
                  <a:pt x="1897767" y="2885922"/>
                  <a:pt x="1884218" y="2895600"/>
                </a:cubicBezTo>
                <a:cubicBezTo>
                  <a:pt x="1854482" y="2916840"/>
                  <a:pt x="1819887" y="2946214"/>
                  <a:pt x="1787236" y="2964872"/>
                </a:cubicBezTo>
                <a:cubicBezTo>
                  <a:pt x="1769304" y="2975119"/>
                  <a:pt x="1750291" y="2983345"/>
                  <a:pt x="1731818" y="2992581"/>
                </a:cubicBezTo>
                <a:cubicBezTo>
                  <a:pt x="1677974" y="3046427"/>
                  <a:pt x="1732516" y="2999161"/>
                  <a:pt x="1634836" y="3048000"/>
                </a:cubicBezTo>
                <a:cubicBezTo>
                  <a:pt x="1539159" y="3095838"/>
                  <a:pt x="1653189" y="3060730"/>
                  <a:pt x="1537854" y="3089563"/>
                </a:cubicBezTo>
                <a:cubicBezTo>
                  <a:pt x="1519381" y="3098799"/>
                  <a:pt x="1501309" y="3108884"/>
                  <a:pt x="1482436" y="3117272"/>
                </a:cubicBezTo>
                <a:cubicBezTo>
                  <a:pt x="1459710" y="3127373"/>
                  <a:pt x="1435407" y="3133859"/>
                  <a:pt x="1413163" y="3144981"/>
                </a:cubicBezTo>
                <a:cubicBezTo>
                  <a:pt x="1398270" y="3152428"/>
                  <a:pt x="1384131" y="3161726"/>
                  <a:pt x="1371600" y="3172691"/>
                </a:cubicBezTo>
                <a:cubicBezTo>
                  <a:pt x="1347024" y="3194195"/>
                  <a:pt x="1331535" y="3227359"/>
                  <a:pt x="1302327" y="3241963"/>
                </a:cubicBezTo>
                <a:cubicBezTo>
                  <a:pt x="1283854" y="3251199"/>
                  <a:pt x="1263715" y="3257668"/>
                  <a:pt x="1246909" y="3269672"/>
                </a:cubicBezTo>
                <a:cubicBezTo>
                  <a:pt x="1230965" y="3281060"/>
                  <a:pt x="1220397" y="3298693"/>
                  <a:pt x="1205345" y="3311236"/>
                </a:cubicBezTo>
                <a:cubicBezTo>
                  <a:pt x="1192553" y="3321896"/>
                  <a:pt x="1177331" y="3329267"/>
                  <a:pt x="1163781" y="3338945"/>
                </a:cubicBezTo>
                <a:cubicBezTo>
                  <a:pt x="1155354" y="3344965"/>
                  <a:pt x="1084085" y="3400536"/>
                  <a:pt x="1066800" y="3408218"/>
                </a:cubicBezTo>
                <a:cubicBezTo>
                  <a:pt x="1040109" y="3420081"/>
                  <a:pt x="1011381" y="3426691"/>
                  <a:pt x="983672" y="3435927"/>
                </a:cubicBezTo>
                <a:lnTo>
                  <a:pt x="900545" y="3463636"/>
                </a:lnTo>
                <a:cubicBezTo>
                  <a:pt x="886690" y="3468254"/>
                  <a:pt x="871132" y="3469390"/>
                  <a:pt x="858981" y="3477491"/>
                </a:cubicBezTo>
                <a:lnTo>
                  <a:pt x="734290" y="3560618"/>
                </a:lnTo>
                <a:cubicBezTo>
                  <a:pt x="720436" y="3569854"/>
                  <a:pt x="708524" y="3583062"/>
                  <a:pt x="692727" y="3588327"/>
                </a:cubicBezTo>
                <a:lnTo>
                  <a:pt x="651163" y="3602181"/>
                </a:lnTo>
                <a:cubicBezTo>
                  <a:pt x="641927" y="3611418"/>
                  <a:pt x="634655" y="3623170"/>
                  <a:pt x="623454" y="3629891"/>
                </a:cubicBezTo>
                <a:cubicBezTo>
                  <a:pt x="534185" y="3683453"/>
                  <a:pt x="630422" y="3596374"/>
                  <a:pt x="540327" y="3671454"/>
                </a:cubicBezTo>
                <a:cubicBezTo>
                  <a:pt x="525275" y="3683997"/>
                  <a:pt x="513815" y="3700475"/>
                  <a:pt x="498763" y="3713018"/>
                </a:cubicBezTo>
                <a:cubicBezTo>
                  <a:pt x="485971" y="3723678"/>
                  <a:pt x="470202" y="3730325"/>
                  <a:pt x="457200" y="3740727"/>
                </a:cubicBezTo>
                <a:cubicBezTo>
                  <a:pt x="447000" y="3748887"/>
                  <a:pt x="440691" y="3761715"/>
                  <a:pt x="429490" y="3768436"/>
                </a:cubicBezTo>
                <a:cubicBezTo>
                  <a:pt x="416967" y="3775950"/>
                  <a:pt x="401781" y="3777673"/>
                  <a:pt x="387927" y="3782291"/>
                </a:cubicBezTo>
                <a:cubicBezTo>
                  <a:pt x="383309" y="3796145"/>
                  <a:pt x="383195" y="3812450"/>
                  <a:pt x="374072" y="3823854"/>
                </a:cubicBezTo>
                <a:cubicBezTo>
                  <a:pt x="363670" y="3836856"/>
                  <a:pt x="345301" y="3840903"/>
                  <a:pt x="332509" y="3851563"/>
                </a:cubicBezTo>
                <a:cubicBezTo>
                  <a:pt x="263323" y="3909218"/>
                  <a:pt x="322424" y="3882634"/>
                  <a:pt x="249381" y="3906981"/>
                </a:cubicBezTo>
                <a:cubicBezTo>
                  <a:pt x="240145" y="3916218"/>
                  <a:pt x="234603" y="3932844"/>
                  <a:pt x="221672" y="3934691"/>
                </a:cubicBezTo>
                <a:cubicBezTo>
                  <a:pt x="152479" y="3944576"/>
                  <a:pt x="161902" y="3922897"/>
                  <a:pt x="124690" y="3893127"/>
                </a:cubicBezTo>
                <a:cubicBezTo>
                  <a:pt x="111688" y="3882725"/>
                  <a:pt x="96981" y="3874654"/>
                  <a:pt x="83127" y="3865418"/>
                </a:cubicBezTo>
                <a:cubicBezTo>
                  <a:pt x="73891" y="3851563"/>
                  <a:pt x="67192" y="3835628"/>
                  <a:pt x="55418" y="3823854"/>
                </a:cubicBezTo>
                <a:cubicBezTo>
                  <a:pt x="43644" y="3812080"/>
                  <a:pt x="24256" y="3809147"/>
                  <a:pt x="13854" y="3796145"/>
                </a:cubicBezTo>
                <a:cubicBezTo>
                  <a:pt x="4731" y="3784741"/>
                  <a:pt x="4618" y="3768436"/>
                  <a:pt x="0" y="3754581"/>
                </a:cubicBezTo>
                <a:cubicBezTo>
                  <a:pt x="4618" y="3740727"/>
                  <a:pt x="4731" y="3724422"/>
                  <a:pt x="13854" y="3713018"/>
                </a:cubicBezTo>
                <a:cubicBezTo>
                  <a:pt x="24256" y="3700016"/>
                  <a:pt x="40113" y="3691868"/>
                  <a:pt x="55418" y="3685309"/>
                </a:cubicBezTo>
                <a:cubicBezTo>
                  <a:pt x="109630" y="3662075"/>
                  <a:pt x="138087" y="3680995"/>
                  <a:pt x="193963" y="3643745"/>
                </a:cubicBezTo>
                <a:cubicBezTo>
                  <a:pt x="247678" y="3607935"/>
                  <a:pt x="219730" y="3621302"/>
                  <a:pt x="277090" y="3602181"/>
                </a:cubicBezTo>
                <a:cubicBezTo>
                  <a:pt x="363393" y="3515881"/>
                  <a:pt x="238446" y="3632563"/>
                  <a:pt x="346363" y="3560618"/>
                </a:cubicBezTo>
                <a:cubicBezTo>
                  <a:pt x="450143" y="3491432"/>
                  <a:pt x="330664" y="3538141"/>
                  <a:pt x="429490" y="3505200"/>
                </a:cubicBezTo>
                <a:cubicBezTo>
                  <a:pt x="438727" y="3495964"/>
                  <a:pt x="449363" y="3487941"/>
                  <a:pt x="457200" y="3477491"/>
                </a:cubicBezTo>
                <a:cubicBezTo>
                  <a:pt x="477181" y="3450849"/>
                  <a:pt x="489070" y="3417911"/>
                  <a:pt x="512618" y="3394363"/>
                </a:cubicBezTo>
                <a:lnTo>
                  <a:pt x="554181" y="3352800"/>
                </a:lnTo>
                <a:cubicBezTo>
                  <a:pt x="578567" y="3279643"/>
                  <a:pt x="559935" y="3323388"/>
                  <a:pt x="623454" y="3228109"/>
                </a:cubicBezTo>
                <a:lnTo>
                  <a:pt x="651163" y="3186545"/>
                </a:lnTo>
                <a:cubicBezTo>
                  <a:pt x="697345" y="3255819"/>
                  <a:pt x="665017" y="3218872"/>
                  <a:pt x="762000" y="3283527"/>
                </a:cubicBezTo>
                <a:cubicBezTo>
                  <a:pt x="775854" y="3292763"/>
                  <a:pt x="787409" y="3307197"/>
                  <a:pt x="803563" y="3311236"/>
                </a:cubicBezTo>
                <a:cubicBezTo>
                  <a:pt x="822036" y="3315854"/>
                  <a:pt x="840743" y="3319620"/>
                  <a:pt x="858981" y="3325091"/>
                </a:cubicBezTo>
                <a:cubicBezTo>
                  <a:pt x="886957" y="3333484"/>
                  <a:pt x="913468" y="3347072"/>
                  <a:pt x="942109" y="3352800"/>
                </a:cubicBezTo>
                <a:cubicBezTo>
                  <a:pt x="965200" y="3357418"/>
                  <a:pt x="1034929" y="3366654"/>
                  <a:pt x="1011381" y="3366654"/>
                </a:cubicBezTo>
                <a:cubicBezTo>
                  <a:pt x="941955" y="3366654"/>
                  <a:pt x="872836" y="3357418"/>
                  <a:pt x="803563" y="3352800"/>
                </a:cubicBezTo>
                <a:cubicBezTo>
                  <a:pt x="808181" y="3334327"/>
                  <a:pt x="808902" y="3314412"/>
                  <a:pt x="817418" y="3297381"/>
                </a:cubicBezTo>
                <a:cubicBezTo>
                  <a:pt x="846722" y="3238771"/>
                  <a:pt x="903358" y="3210504"/>
                  <a:pt x="942109" y="3158836"/>
                </a:cubicBezTo>
                <a:cubicBezTo>
                  <a:pt x="955963" y="3140363"/>
                  <a:pt x="968645" y="3120950"/>
                  <a:pt x="983672" y="3103418"/>
                </a:cubicBezTo>
                <a:cubicBezTo>
                  <a:pt x="1069988" y="3002715"/>
                  <a:pt x="979982" y="3127982"/>
                  <a:pt x="1066800" y="3006436"/>
                </a:cubicBezTo>
                <a:cubicBezTo>
                  <a:pt x="1076478" y="2992886"/>
                  <a:pt x="1084831" y="2978422"/>
                  <a:pt x="1094509" y="2964872"/>
                </a:cubicBezTo>
                <a:cubicBezTo>
                  <a:pt x="1107930" y="2946082"/>
                  <a:pt x="1122830" y="2928371"/>
                  <a:pt x="1136072" y="2909454"/>
                </a:cubicBezTo>
                <a:cubicBezTo>
                  <a:pt x="1155169" y="2882172"/>
                  <a:pt x="1167942" y="2849875"/>
                  <a:pt x="1191490" y="2826327"/>
                </a:cubicBezTo>
                <a:lnTo>
                  <a:pt x="1233054" y="2784763"/>
                </a:lnTo>
                <a:cubicBezTo>
                  <a:pt x="1256140" y="2715508"/>
                  <a:pt x="1235097" y="2764032"/>
                  <a:pt x="1288472" y="2687781"/>
                </a:cubicBezTo>
                <a:cubicBezTo>
                  <a:pt x="1361576" y="2583346"/>
                  <a:pt x="1316246" y="2632297"/>
                  <a:pt x="1371600" y="2576945"/>
                </a:cubicBezTo>
                <a:cubicBezTo>
                  <a:pt x="1380836" y="2558472"/>
                  <a:pt x="1392057" y="2540865"/>
                  <a:pt x="1399309" y="2521527"/>
                </a:cubicBezTo>
                <a:cubicBezTo>
                  <a:pt x="1405995" y="2503698"/>
                  <a:pt x="1404648" y="2483140"/>
                  <a:pt x="1413163" y="2466109"/>
                </a:cubicBezTo>
                <a:cubicBezTo>
                  <a:pt x="1423490" y="2445456"/>
                  <a:pt x="1443406" y="2430816"/>
                  <a:pt x="1454727" y="2410691"/>
                </a:cubicBezTo>
                <a:cubicBezTo>
                  <a:pt x="1485103" y="2356689"/>
                  <a:pt x="1494042" y="2288248"/>
                  <a:pt x="1537854" y="2244436"/>
                </a:cubicBezTo>
                <a:cubicBezTo>
                  <a:pt x="1591192" y="2191098"/>
                  <a:pt x="1568549" y="2219175"/>
                  <a:pt x="1607127" y="2161309"/>
                </a:cubicBezTo>
                <a:cubicBezTo>
                  <a:pt x="1631512" y="2088152"/>
                  <a:pt x="1612880" y="2131896"/>
                  <a:pt x="1676400" y="2036618"/>
                </a:cubicBezTo>
                <a:lnTo>
                  <a:pt x="1676400" y="2036618"/>
                </a:lnTo>
                <a:cubicBezTo>
                  <a:pt x="1696194" y="1987133"/>
                  <a:pt x="1705930" y="1957231"/>
                  <a:pt x="1731818" y="1911927"/>
                </a:cubicBezTo>
                <a:cubicBezTo>
                  <a:pt x="1740079" y="1897470"/>
                  <a:pt x="1748562" y="1882894"/>
                  <a:pt x="1759527" y="1870363"/>
                </a:cubicBezTo>
                <a:cubicBezTo>
                  <a:pt x="1781031" y="1845787"/>
                  <a:pt x="1805709" y="1824182"/>
                  <a:pt x="1828800" y="1801091"/>
                </a:cubicBezTo>
                <a:lnTo>
                  <a:pt x="1870363" y="1759527"/>
                </a:lnTo>
                <a:cubicBezTo>
                  <a:pt x="1884218" y="1745672"/>
                  <a:pt x="1900171" y="1733638"/>
                  <a:pt x="1911927" y="1717963"/>
                </a:cubicBezTo>
                <a:cubicBezTo>
                  <a:pt x="1925781" y="1699490"/>
                  <a:pt x="1936232" y="1677886"/>
                  <a:pt x="1953490" y="1662545"/>
                </a:cubicBezTo>
                <a:cubicBezTo>
                  <a:pt x="1978381" y="1640420"/>
                  <a:pt x="2036618" y="1607127"/>
                  <a:pt x="2036618" y="1607127"/>
                </a:cubicBezTo>
                <a:cubicBezTo>
                  <a:pt x="2045854" y="1593272"/>
                  <a:pt x="2053362" y="1578094"/>
                  <a:pt x="2064327" y="1565563"/>
                </a:cubicBezTo>
                <a:cubicBezTo>
                  <a:pt x="2085831" y="1540987"/>
                  <a:pt x="2115486" y="1523462"/>
                  <a:pt x="2133600" y="1496291"/>
                </a:cubicBezTo>
                <a:lnTo>
                  <a:pt x="2189018" y="1413163"/>
                </a:lnTo>
                <a:cubicBezTo>
                  <a:pt x="2198254" y="1399309"/>
                  <a:pt x="2204953" y="1383374"/>
                  <a:pt x="2216727" y="1371600"/>
                </a:cubicBezTo>
                <a:cubicBezTo>
                  <a:pt x="2239818" y="1348509"/>
                  <a:pt x="2267886" y="1329498"/>
                  <a:pt x="2286000" y="1302327"/>
                </a:cubicBezTo>
                <a:cubicBezTo>
                  <a:pt x="2426070" y="1092222"/>
                  <a:pt x="2274460" y="1307864"/>
                  <a:pt x="2382981" y="1177636"/>
                </a:cubicBezTo>
                <a:cubicBezTo>
                  <a:pt x="2393641" y="1164844"/>
                  <a:pt x="2399628" y="1148517"/>
                  <a:pt x="2410690" y="1136072"/>
                </a:cubicBezTo>
                <a:cubicBezTo>
                  <a:pt x="2436724" y="1106784"/>
                  <a:pt x="2470306" y="1084294"/>
                  <a:pt x="2493818" y="1052945"/>
                </a:cubicBezTo>
                <a:cubicBezTo>
                  <a:pt x="2598615" y="913213"/>
                  <a:pt x="2465245" y="1085600"/>
                  <a:pt x="2590800" y="942109"/>
                </a:cubicBezTo>
                <a:cubicBezTo>
                  <a:pt x="2614610" y="914897"/>
                  <a:pt x="2630512" y="881151"/>
                  <a:pt x="2660072" y="858981"/>
                </a:cubicBezTo>
                <a:cubicBezTo>
                  <a:pt x="2686714" y="839000"/>
                  <a:pt x="2716558" y="823544"/>
                  <a:pt x="2743200" y="803563"/>
                </a:cubicBezTo>
                <a:cubicBezTo>
                  <a:pt x="2761673" y="789709"/>
                  <a:pt x="2778433" y="773214"/>
                  <a:pt x="2798618" y="762000"/>
                </a:cubicBezTo>
                <a:cubicBezTo>
                  <a:pt x="2828584" y="745352"/>
                  <a:pt x="2894214" y="729857"/>
                  <a:pt x="2923309" y="706581"/>
                </a:cubicBezTo>
                <a:cubicBezTo>
                  <a:pt x="2953908" y="682101"/>
                  <a:pt x="2973831" y="645191"/>
                  <a:pt x="3006436" y="623454"/>
                </a:cubicBezTo>
                <a:cubicBezTo>
                  <a:pt x="3154953" y="524444"/>
                  <a:pt x="2929558" y="678630"/>
                  <a:pt x="3089563" y="554181"/>
                </a:cubicBezTo>
                <a:cubicBezTo>
                  <a:pt x="3230568" y="444509"/>
                  <a:pt x="3130702" y="540749"/>
                  <a:pt x="3200400" y="471054"/>
                </a:cubicBezTo>
                <a:cubicBezTo>
                  <a:pt x="3224581" y="398511"/>
                  <a:pt x="3203927" y="439818"/>
                  <a:pt x="3283527" y="360218"/>
                </a:cubicBezTo>
                <a:cubicBezTo>
                  <a:pt x="3348642" y="295103"/>
                  <a:pt x="3308781" y="329527"/>
                  <a:pt x="3408218" y="263236"/>
                </a:cubicBezTo>
                <a:cubicBezTo>
                  <a:pt x="3461934" y="227425"/>
                  <a:pt x="3433983" y="240793"/>
                  <a:pt x="3491345" y="221672"/>
                </a:cubicBezTo>
                <a:cubicBezTo>
                  <a:pt x="3500581" y="207818"/>
                  <a:pt x="3506052" y="190511"/>
                  <a:pt x="3519054" y="180109"/>
                </a:cubicBezTo>
                <a:cubicBezTo>
                  <a:pt x="3567713" y="141182"/>
                  <a:pt x="3558387" y="196937"/>
                  <a:pt x="3602181" y="138545"/>
                </a:cubicBezTo>
                <a:cubicBezTo>
                  <a:pt x="3607723" y="131156"/>
                  <a:pt x="3602181" y="120072"/>
                  <a:pt x="3602181" y="11083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6772525" y="997527"/>
            <a:ext cx="1013730" cy="1814946"/>
          </a:xfrm>
          <a:custGeom>
            <a:avLst/>
            <a:gdLst>
              <a:gd name="connsiteX0" fmla="*/ 16202 w 1013730"/>
              <a:gd name="connsiteY0" fmla="*/ 1662546 h 1814946"/>
              <a:gd name="connsiteX1" fmla="*/ 71620 w 1013730"/>
              <a:gd name="connsiteY1" fmla="*/ 1593273 h 1814946"/>
              <a:gd name="connsiteX2" fmla="*/ 85475 w 1013730"/>
              <a:gd name="connsiteY2" fmla="*/ 1551709 h 1814946"/>
              <a:gd name="connsiteX3" fmla="*/ 140893 w 1013730"/>
              <a:gd name="connsiteY3" fmla="*/ 1468582 h 1814946"/>
              <a:gd name="connsiteX4" fmla="*/ 168602 w 1013730"/>
              <a:gd name="connsiteY4" fmla="*/ 1385455 h 1814946"/>
              <a:gd name="connsiteX5" fmla="*/ 237875 w 1013730"/>
              <a:gd name="connsiteY5" fmla="*/ 1274618 h 1814946"/>
              <a:gd name="connsiteX6" fmla="*/ 279439 w 1013730"/>
              <a:gd name="connsiteY6" fmla="*/ 1177637 h 1814946"/>
              <a:gd name="connsiteX7" fmla="*/ 293293 w 1013730"/>
              <a:gd name="connsiteY7" fmla="*/ 1122218 h 1814946"/>
              <a:gd name="connsiteX8" fmla="*/ 321002 w 1013730"/>
              <a:gd name="connsiteY8" fmla="*/ 1080655 h 1814946"/>
              <a:gd name="connsiteX9" fmla="*/ 362566 w 1013730"/>
              <a:gd name="connsiteY9" fmla="*/ 955964 h 1814946"/>
              <a:gd name="connsiteX10" fmla="*/ 376420 w 1013730"/>
              <a:gd name="connsiteY10" fmla="*/ 886691 h 1814946"/>
              <a:gd name="connsiteX11" fmla="*/ 404130 w 1013730"/>
              <a:gd name="connsiteY11" fmla="*/ 817418 h 1814946"/>
              <a:gd name="connsiteX12" fmla="*/ 445693 w 1013730"/>
              <a:gd name="connsiteY12" fmla="*/ 665018 h 1814946"/>
              <a:gd name="connsiteX13" fmla="*/ 459548 w 1013730"/>
              <a:gd name="connsiteY13" fmla="*/ 581891 h 1814946"/>
              <a:gd name="connsiteX14" fmla="*/ 487257 w 1013730"/>
              <a:gd name="connsiteY14" fmla="*/ 498764 h 1814946"/>
              <a:gd name="connsiteX15" fmla="*/ 501111 w 1013730"/>
              <a:gd name="connsiteY15" fmla="*/ 401782 h 1814946"/>
              <a:gd name="connsiteX16" fmla="*/ 528820 w 1013730"/>
              <a:gd name="connsiteY16" fmla="*/ 318655 h 1814946"/>
              <a:gd name="connsiteX17" fmla="*/ 556530 w 1013730"/>
              <a:gd name="connsiteY17" fmla="*/ 221673 h 1814946"/>
              <a:gd name="connsiteX18" fmla="*/ 584239 w 1013730"/>
              <a:gd name="connsiteY18" fmla="*/ 138546 h 1814946"/>
              <a:gd name="connsiteX19" fmla="*/ 598093 w 1013730"/>
              <a:gd name="connsiteY19" fmla="*/ 83128 h 1814946"/>
              <a:gd name="connsiteX20" fmla="*/ 625802 w 1013730"/>
              <a:gd name="connsiteY20" fmla="*/ 0 h 1814946"/>
              <a:gd name="connsiteX21" fmla="*/ 639657 w 1013730"/>
              <a:gd name="connsiteY21" fmla="*/ 41564 h 1814946"/>
              <a:gd name="connsiteX22" fmla="*/ 667366 w 1013730"/>
              <a:gd name="connsiteY22" fmla="*/ 207818 h 1814946"/>
              <a:gd name="connsiteX23" fmla="*/ 681220 w 1013730"/>
              <a:gd name="connsiteY23" fmla="*/ 498764 h 1814946"/>
              <a:gd name="connsiteX24" fmla="*/ 708930 w 1013730"/>
              <a:gd name="connsiteY24" fmla="*/ 651164 h 1814946"/>
              <a:gd name="connsiteX25" fmla="*/ 736639 w 1013730"/>
              <a:gd name="connsiteY25" fmla="*/ 845128 h 1814946"/>
              <a:gd name="connsiteX26" fmla="*/ 750493 w 1013730"/>
              <a:gd name="connsiteY26" fmla="*/ 886691 h 1814946"/>
              <a:gd name="connsiteX27" fmla="*/ 764348 w 1013730"/>
              <a:gd name="connsiteY27" fmla="*/ 1011382 h 1814946"/>
              <a:gd name="connsiteX28" fmla="*/ 778202 w 1013730"/>
              <a:gd name="connsiteY28" fmla="*/ 1066800 h 1814946"/>
              <a:gd name="connsiteX29" fmla="*/ 792057 w 1013730"/>
              <a:gd name="connsiteY29" fmla="*/ 1136073 h 1814946"/>
              <a:gd name="connsiteX30" fmla="*/ 805911 w 1013730"/>
              <a:gd name="connsiteY30" fmla="*/ 1246909 h 1814946"/>
              <a:gd name="connsiteX31" fmla="*/ 819766 w 1013730"/>
              <a:gd name="connsiteY31" fmla="*/ 1316182 h 1814946"/>
              <a:gd name="connsiteX32" fmla="*/ 833620 w 1013730"/>
              <a:gd name="connsiteY32" fmla="*/ 1413164 h 1814946"/>
              <a:gd name="connsiteX33" fmla="*/ 847475 w 1013730"/>
              <a:gd name="connsiteY33" fmla="*/ 1648691 h 1814946"/>
              <a:gd name="connsiteX34" fmla="*/ 930602 w 1013730"/>
              <a:gd name="connsiteY34" fmla="*/ 1704109 h 1814946"/>
              <a:gd name="connsiteX35" fmla="*/ 986020 w 1013730"/>
              <a:gd name="connsiteY35" fmla="*/ 1787237 h 1814946"/>
              <a:gd name="connsiteX36" fmla="*/ 1013730 w 1013730"/>
              <a:gd name="connsiteY36" fmla="*/ 1814946 h 1814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013730" h="1814946">
                <a:moveTo>
                  <a:pt x="16202" y="1662546"/>
                </a:moveTo>
                <a:cubicBezTo>
                  <a:pt x="51027" y="1558073"/>
                  <a:pt x="0" y="1682799"/>
                  <a:pt x="71620" y="1593273"/>
                </a:cubicBezTo>
                <a:cubicBezTo>
                  <a:pt x="80743" y="1581869"/>
                  <a:pt x="78383" y="1564475"/>
                  <a:pt x="85475" y="1551709"/>
                </a:cubicBezTo>
                <a:cubicBezTo>
                  <a:pt x="101648" y="1522598"/>
                  <a:pt x="130362" y="1500175"/>
                  <a:pt x="140893" y="1468582"/>
                </a:cubicBezTo>
                <a:cubicBezTo>
                  <a:pt x="150129" y="1440873"/>
                  <a:pt x="153122" y="1410223"/>
                  <a:pt x="168602" y="1385455"/>
                </a:cubicBezTo>
                <a:cubicBezTo>
                  <a:pt x="191693" y="1348509"/>
                  <a:pt x="224097" y="1315950"/>
                  <a:pt x="237875" y="1274618"/>
                </a:cubicBezTo>
                <a:cubicBezTo>
                  <a:pt x="258261" y="1213462"/>
                  <a:pt x="245199" y="1246117"/>
                  <a:pt x="279439" y="1177637"/>
                </a:cubicBezTo>
                <a:cubicBezTo>
                  <a:pt x="284057" y="1159164"/>
                  <a:pt x="285792" y="1139720"/>
                  <a:pt x="293293" y="1122218"/>
                </a:cubicBezTo>
                <a:cubicBezTo>
                  <a:pt x="299852" y="1106913"/>
                  <a:pt x="315155" y="1096246"/>
                  <a:pt x="321002" y="1080655"/>
                </a:cubicBezTo>
                <a:cubicBezTo>
                  <a:pt x="401577" y="865791"/>
                  <a:pt x="269362" y="1142373"/>
                  <a:pt x="362566" y="955964"/>
                </a:cubicBezTo>
                <a:cubicBezTo>
                  <a:pt x="367184" y="932873"/>
                  <a:pt x="369653" y="909246"/>
                  <a:pt x="376420" y="886691"/>
                </a:cubicBezTo>
                <a:cubicBezTo>
                  <a:pt x="383566" y="862870"/>
                  <a:pt x="398098" y="841545"/>
                  <a:pt x="404130" y="817418"/>
                </a:cubicBezTo>
                <a:cubicBezTo>
                  <a:pt x="446070" y="649660"/>
                  <a:pt x="387464" y="781478"/>
                  <a:pt x="445693" y="665018"/>
                </a:cubicBezTo>
                <a:cubicBezTo>
                  <a:pt x="450311" y="637309"/>
                  <a:pt x="452735" y="609143"/>
                  <a:pt x="459548" y="581891"/>
                </a:cubicBezTo>
                <a:cubicBezTo>
                  <a:pt x="466632" y="553555"/>
                  <a:pt x="487257" y="498764"/>
                  <a:pt x="487257" y="498764"/>
                </a:cubicBezTo>
                <a:cubicBezTo>
                  <a:pt x="491875" y="466437"/>
                  <a:pt x="493768" y="433601"/>
                  <a:pt x="501111" y="401782"/>
                </a:cubicBezTo>
                <a:cubicBezTo>
                  <a:pt x="507679" y="373322"/>
                  <a:pt x="519584" y="346364"/>
                  <a:pt x="528820" y="318655"/>
                </a:cubicBezTo>
                <a:cubicBezTo>
                  <a:pt x="575383" y="178968"/>
                  <a:pt x="504339" y="395642"/>
                  <a:pt x="556530" y="221673"/>
                </a:cubicBezTo>
                <a:cubicBezTo>
                  <a:pt x="564923" y="193697"/>
                  <a:pt x="577155" y="166882"/>
                  <a:pt x="584239" y="138546"/>
                </a:cubicBezTo>
                <a:cubicBezTo>
                  <a:pt x="588857" y="120073"/>
                  <a:pt x="592622" y="101366"/>
                  <a:pt x="598093" y="83128"/>
                </a:cubicBezTo>
                <a:cubicBezTo>
                  <a:pt x="606486" y="55152"/>
                  <a:pt x="625802" y="0"/>
                  <a:pt x="625802" y="0"/>
                </a:cubicBezTo>
                <a:cubicBezTo>
                  <a:pt x="630420" y="13855"/>
                  <a:pt x="636793" y="27243"/>
                  <a:pt x="639657" y="41564"/>
                </a:cubicBezTo>
                <a:cubicBezTo>
                  <a:pt x="650675" y="96655"/>
                  <a:pt x="667366" y="207818"/>
                  <a:pt x="667366" y="207818"/>
                </a:cubicBezTo>
                <a:cubicBezTo>
                  <a:pt x="671984" y="304800"/>
                  <a:pt x="674540" y="401902"/>
                  <a:pt x="681220" y="498764"/>
                </a:cubicBezTo>
                <a:cubicBezTo>
                  <a:pt x="688031" y="597526"/>
                  <a:pt x="686774" y="584698"/>
                  <a:pt x="708930" y="651164"/>
                </a:cubicBezTo>
                <a:cubicBezTo>
                  <a:pt x="717552" y="728765"/>
                  <a:pt x="718993" y="774543"/>
                  <a:pt x="736639" y="845128"/>
                </a:cubicBezTo>
                <a:cubicBezTo>
                  <a:pt x="740181" y="859296"/>
                  <a:pt x="745875" y="872837"/>
                  <a:pt x="750493" y="886691"/>
                </a:cubicBezTo>
                <a:cubicBezTo>
                  <a:pt x="755111" y="928255"/>
                  <a:pt x="757989" y="970049"/>
                  <a:pt x="764348" y="1011382"/>
                </a:cubicBezTo>
                <a:cubicBezTo>
                  <a:pt x="767243" y="1030202"/>
                  <a:pt x="774071" y="1048212"/>
                  <a:pt x="778202" y="1066800"/>
                </a:cubicBezTo>
                <a:cubicBezTo>
                  <a:pt x="783310" y="1089788"/>
                  <a:pt x="788476" y="1112799"/>
                  <a:pt x="792057" y="1136073"/>
                </a:cubicBezTo>
                <a:cubicBezTo>
                  <a:pt x="797719" y="1172873"/>
                  <a:pt x="800249" y="1210109"/>
                  <a:pt x="805911" y="1246909"/>
                </a:cubicBezTo>
                <a:cubicBezTo>
                  <a:pt x="809492" y="1270183"/>
                  <a:pt x="815895" y="1292954"/>
                  <a:pt x="819766" y="1316182"/>
                </a:cubicBezTo>
                <a:cubicBezTo>
                  <a:pt x="825135" y="1348393"/>
                  <a:pt x="829002" y="1380837"/>
                  <a:pt x="833620" y="1413164"/>
                </a:cubicBezTo>
                <a:cubicBezTo>
                  <a:pt x="838238" y="1491673"/>
                  <a:pt x="822605" y="1574082"/>
                  <a:pt x="847475" y="1648691"/>
                </a:cubicBezTo>
                <a:cubicBezTo>
                  <a:pt x="858006" y="1680284"/>
                  <a:pt x="930602" y="1704109"/>
                  <a:pt x="930602" y="1704109"/>
                </a:cubicBezTo>
                <a:cubicBezTo>
                  <a:pt x="949075" y="1731818"/>
                  <a:pt x="962471" y="1763689"/>
                  <a:pt x="986020" y="1787237"/>
                </a:cubicBezTo>
                <a:lnTo>
                  <a:pt x="1013730" y="1814946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7786255" y="900545"/>
            <a:ext cx="998647" cy="2008910"/>
          </a:xfrm>
          <a:custGeom>
            <a:avLst/>
            <a:gdLst>
              <a:gd name="connsiteX0" fmla="*/ 0 w 998647"/>
              <a:gd name="connsiteY0" fmla="*/ 277091 h 2008910"/>
              <a:gd name="connsiteX1" fmla="*/ 41563 w 998647"/>
              <a:gd name="connsiteY1" fmla="*/ 415637 h 2008910"/>
              <a:gd name="connsiteX2" fmla="*/ 110836 w 998647"/>
              <a:gd name="connsiteY2" fmla="*/ 526473 h 2008910"/>
              <a:gd name="connsiteX3" fmla="*/ 152400 w 998647"/>
              <a:gd name="connsiteY3" fmla="*/ 595746 h 2008910"/>
              <a:gd name="connsiteX4" fmla="*/ 207818 w 998647"/>
              <a:gd name="connsiteY4" fmla="*/ 706582 h 2008910"/>
              <a:gd name="connsiteX5" fmla="*/ 235527 w 998647"/>
              <a:gd name="connsiteY5" fmla="*/ 748146 h 2008910"/>
              <a:gd name="connsiteX6" fmla="*/ 290945 w 998647"/>
              <a:gd name="connsiteY6" fmla="*/ 858982 h 2008910"/>
              <a:gd name="connsiteX7" fmla="*/ 304800 w 998647"/>
              <a:gd name="connsiteY7" fmla="*/ 914400 h 2008910"/>
              <a:gd name="connsiteX8" fmla="*/ 332509 w 998647"/>
              <a:gd name="connsiteY8" fmla="*/ 942110 h 2008910"/>
              <a:gd name="connsiteX9" fmla="*/ 360218 w 998647"/>
              <a:gd name="connsiteY9" fmla="*/ 1025237 h 2008910"/>
              <a:gd name="connsiteX10" fmla="*/ 401781 w 998647"/>
              <a:gd name="connsiteY10" fmla="*/ 1080655 h 2008910"/>
              <a:gd name="connsiteX11" fmla="*/ 443345 w 998647"/>
              <a:gd name="connsiteY11" fmla="*/ 1149928 h 2008910"/>
              <a:gd name="connsiteX12" fmla="*/ 471054 w 998647"/>
              <a:gd name="connsiteY12" fmla="*/ 1219200 h 2008910"/>
              <a:gd name="connsiteX13" fmla="*/ 498763 w 998647"/>
              <a:gd name="connsiteY13" fmla="*/ 1274619 h 2008910"/>
              <a:gd name="connsiteX14" fmla="*/ 526472 w 998647"/>
              <a:gd name="connsiteY14" fmla="*/ 1357746 h 2008910"/>
              <a:gd name="connsiteX15" fmla="*/ 540327 w 998647"/>
              <a:gd name="connsiteY15" fmla="*/ 1399310 h 2008910"/>
              <a:gd name="connsiteX16" fmla="*/ 554181 w 998647"/>
              <a:gd name="connsiteY16" fmla="*/ 1440873 h 2008910"/>
              <a:gd name="connsiteX17" fmla="*/ 609600 w 998647"/>
              <a:gd name="connsiteY17" fmla="*/ 1593273 h 2008910"/>
              <a:gd name="connsiteX18" fmla="*/ 623454 w 998647"/>
              <a:gd name="connsiteY18" fmla="*/ 1648691 h 2008910"/>
              <a:gd name="connsiteX19" fmla="*/ 637309 w 998647"/>
              <a:gd name="connsiteY19" fmla="*/ 1690255 h 2008910"/>
              <a:gd name="connsiteX20" fmla="*/ 651163 w 998647"/>
              <a:gd name="connsiteY20" fmla="*/ 1745673 h 2008910"/>
              <a:gd name="connsiteX21" fmla="*/ 706581 w 998647"/>
              <a:gd name="connsiteY21" fmla="*/ 1842655 h 2008910"/>
              <a:gd name="connsiteX22" fmla="*/ 734290 w 998647"/>
              <a:gd name="connsiteY22" fmla="*/ 1925782 h 2008910"/>
              <a:gd name="connsiteX23" fmla="*/ 748145 w 998647"/>
              <a:gd name="connsiteY23" fmla="*/ 1967346 h 2008910"/>
              <a:gd name="connsiteX24" fmla="*/ 762000 w 998647"/>
              <a:gd name="connsiteY24" fmla="*/ 2008910 h 2008910"/>
              <a:gd name="connsiteX25" fmla="*/ 762000 w 998647"/>
              <a:gd name="connsiteY25" fmla="*/ 1080655 h 2008910"/>
              <a:gd name="connsiteX26" fmla="*/ 775854 w 998647"/>
              <a:gd name="connsiteY26" fmla="*/ 1011382 h 2008910"/>
              <a:gd name="connsiteX27" fmla="*/ 817418 w 998647"/>
              <a:gd name="connsiteY27" fmla="*/ 789710 h 2008910"/>
              <a:gd name="connsiteX28" fmla="*/ 831272 w 998647"/>
              <a:gd name="connsiteY28" fmla="*/ 665019 h 2008910"/>
              <a:gd name="connsiteX29" fmla="*/ 845127 w 998647"/>
              <a:gd name="connsiteY29" fmla="*/ 623455 h 2008910"/>
              <a:gd name="connsiteX30" fmla="*/ 858981 w 998647"/>
              <a:gd name="connsiteY30" fmla="*/ 540328 h 2008910"/>
              <a:gd name="connsiteX31" fmla="*/ 900545 w 998647"/>
              <a:gd name="connsiteY31" fmla="*/ 360219 h 2008910"/>
              <a:gd name="connsiteX32" fmla="*/ 928254 w 998647"/>
              <a:gd name="connsiteY32" fmla="*/ 235528 h 2008910"/>
              <a:gd name="connsiteX33" fmla="*/ 955963 w 998647"/>
              <a:gd name="connsiteY33" fmla="*/ 124691 h 2008910"/>
              <a:gd name="connsiteX34" fmla="*/ 983672 w 998647"/>
              <a:gd name="connsiteY34" fmla="*/ 69273 h 2008910"/>
              <a:gd name="connsiteX35" fmla="*/ 997527 w 998647"/>
              <a:gd name="connsiteY35" fmla="*/ 0 h 2008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98647" h="2008910">
                <a:moveTo>
                  <a:pt x="0" y="277091"/>
                </a:moveTo>
                <a:cubicBezTo>
                  <a:pt x="11165" y="321755"/>
                  <a:pt x="22822" y="374407"/>
                  <a:pt x="41563" y="415637"/>
                </a:cubicBezTo>
                <a:cubicBezTo>
                  <a:pt x="58629" y="453182"/>
                  <a:pt x="88635" y="490951"/>
                  <a:pt x="110836" y="526473"/>
                </a:cubicBezTo>
                <a:cubicBezTo>
                  <a:pt x="125108" y="549308"/>
                  <a:pt x="139633" y="572036"/>
                  <a:pt x="152400" y="595746"/>
                </a:cubicBezTo>
                <a:cubicBezTo>
                  <a:pt x="171983" y="632115"/>
                  <a:pt x="184906" y="672213"/>
                  <a:pt x="207818" y="706582"/>
                </a:cubicBezTo>
                <a:cubicBezTo>
                  <a:pt x="217054" y="720437"/>
                  <a:pt x="227554" y="733528"/>
                  <a:pt x="235527" y="748146"/>
                </a:cubicBezTo>
                <a:cubicBezTo>
                  <a:pt x="255306" y="784409"/>
                  <a:pt x="280926" y="818909"/>
                  <a:pt x="290945" y="858982"/>
                </a:cubicBezTo>
                <a:cubicBezTo>
                  <a:pt x="295563" y="877455"/>
                  <a:pt x="296285" y="897369"/>
                  <a:pt x="304800" y="914400"/>
                </a:cubicBezTo>
                <a:cubicBezTo>
                  <a:pt x="310642" y="926083"/>
                  <a:pt x="323273" y="932873"/>
                  <a:pt x="332509" y="942110"/>
                </a:cubicBezTo>
                <a:cubicBezTo>
                  <a:pt x="341745" y="969819"/>
                  <a:pt x="347156" y="999113"/>
                  <a:pt x="360218" y="1025237"/>
                </a:cubicBezTo>
                <a:cubicBezTo>
                  <a:pt x="370544" y="1045890"/>
                  <a:pt x="388973" y="1061442"/>
                  <a:pt x="401781" y="1080655"/>
                </a:cubicBezTo>
                <a:cubicBezTo>
                  <a:pt x="416718" y="1103061"/>
                  <a:pt x="431302" y="1125842"/>
                  <a:pt x="443345" y="1149928"/>
                </a:cubicBezTo>
                <a:cubicBezTo>
                  <a:pt x="454467" y="1172172"/>
                  <a:pt x="460954" y="1196474"/>
                  <a:pt x="471054" y="1219200"/>
                </a:cubicBezTo>
                <a:cubicBezTo>
                  <a:pt x="479442" y="1238073"/>
                  <a:pt x="491093" y="1255443"/>
                  <a:pt x="498763" y="1274619"/>
                </a:cubicBezTo>
                <a:cubicBezTo>
                  <a:pt x="509610" y="1301738"/>
                  <a:pt x="517236" y="1330037"/>
                  <a:pt x="526472" y="1357746"/>
                </a:cubicBezTo>
                <a:lnTo>
                  <a:pt x="540327" y="1399310"/>
                </a:lnTo>
                <a:cubicBezTo>
                  <a:pt x="544945" y="1413164"/>
                  <a:pt x="549053" y="1427199"/>
                  <a:pt x="554181" y="1440873"/>
                </a:cubicBezTo>
                <a:cubicBezTo>
                  <a:pt x="558172" y="1451515"/>
                  <a:pt x="599071" y="1556421"/>
                  <a:pt x="609600" y="1593273"/>
                </a:cubicBezTo>
                <a:cubicBezTo>
                  <a:pt x="614831" y="1611582"/>
                  <a:pt x="618223" y="1630382"/>
                  <a:pt x="623454" y="1648691"/>
                </a:cubicBezTo>
                <a:cubicBezTo>
                  <a:pt x="627466" y="1662733"/>
                  <a:pt x="633297" y="1676213"/>
                  <a:pt x="637309" y="1690255"/>
                </a:cubicBezTo>
                <a:cubicBezTo>
                  <a:pt x="642540" y="1708564"/>
                  <a:pt x="644477" y="1727844"/>
                  <a:pt x="651163" y="1745673"/>
                </a:cubicBezTo>
                <a:cubicBezTo>
                  <a:pt x="717505" y="1922586"/>
                  <a:pt x="642273" y="1697961"/>
                  <a:pt x="706581" y="1842655"/>
                </a:cubicBezTo>
                <a:cubicBezTo>
                  <a:pt x="718443" y="1869345"/>
                  <a:pt x="725054" y="1898073"/>
                  <a:pt x="734290" y="1925782"/>
                </a:cubicBezTo>
                <a:lnTo>
                  <a:pt x="748145" y="1967346"/>
                </a:lnTo>
                <a:lnTo>
                  <a:pt x="762000" y="2008910"/>
                </a:lnTo>
                <a:cubicBezTo>
                  <a:pt x="743508" y="1565120"/>
                  <a:pt x="739061" y="1631193"/>
                  <a:pt x="762000" y="1080655"/>
                </a:cubicBezTo>
                <a:cubicBezTo>
                  <a:pt x="762980" y="1057127"/>
                  <a:pt x="771762" y="1034572"/>
                  <a:pt x="775854" y="1011382"/>
                </a:cubicBezTo>
                <a:cubicBezTo>
                  <a:pt x="812859" y="801685"/>
                  <a:pt x="787847" y="907991"/>
                  <a:pt x="817418" y="789710"/>
                </a:cubicBezTo>
                <a:cubicBezTo>
                  <a:pt x="822036" y="748146"/>
                  <a:pt x="824397" y="706269"/>
                  <a:pt x="831272" y="665019"/>
                </a:cubicBezTo>
                <a:cubicBezTo>
                  <a:pt x="833673" y="650614"/>
                  <a:pt x="841959" y="637711"/>
                  <a:pt x="845127" y="623455"/>
                </a:cubicBezTo>
                <a:cubicBezTo>
                  <a:pt x="851221" y="596033"/>
                  <a:pt x="855008" y="568137"/>
                  <a:pt x="858981" y="540328"/>
                </a:cubicBezTo>
                <a:cubicBezTo>
                  <a:pt x="879684" y="395405"/>
                  <a:pt x="856494" y="470345"/>
                  <a:pt x="900545" y="360219"/>
                </a:cubicBezTo>
                <a:cubicBezTo>
                  <a:pt x="929298" y="187706"/>
                  <a:pt x="899020" y="342720"/>
                  <a:pt x="928254" y="235528"/>
                </a:cubicBezTo>
                <a:cubicBezTo>
                  <a:pt x="938274" y="198787"/>
                  <a:pt x="938932" y="158753"/>
                  <a:pt x="955963" y="124691"/>
                </a:cubicBezTo>
                <a:cubicBezTo>
                  <a:pt x="965199" y="106218"/>
                  <a:pt x="976420" y="88611"/>
                  <a:pt x="983672" y="69273"/>
                </a:cubicBezTo>
                <a:cubicBezTo>
                  <a:pt x="998647" y="29340"/>
                  <a:pt x="997527" y="28054"/>
                  <a:pt x="997527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34200" y="2819400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0" y="2971800"/>
            <a:ext cx="404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Potassium fertilizers: </a:t>
            </a:r>
          </a:p>
          <a:p>
            <a:endParaRPr lang="en-US" sz="2400" dirty="0"/>
          </a:p>
          <a:p>
            <a:pPr marL="342900" indent="-342900">
              <a:buAutoNum type="arabicPeriod"/>
            </a:pPr>
            <a:r>
              <a:rPr lang="en-US" sz="2400" b="1" dirty="0" smtClean="0"/>
              <a:t>Potassium chloride(MOP) </a:t>
            </a:r>
          </a:p>
          <a:p>
            <a:pPr marL="342900" indent="-342900"/>
            <a:r>
              <a:rPr lang="en-US" sz="2400" dirty="0" smtClean="0"/>
              <a:t>It contains 60% K2O and varies in color form pink or red to brown or white. It is the most common fertilizer source of K used for direct application. </a:t>
            </a:r>
          </a:p>
          <a:p>
            <a:pPr marL="342900" indent="-342900"/>
            <a:r>
              <a:rPr lang="en-US" sz="2400" dirty="0" smtClean="0"/>
              <a:t>2</a:t>
            </a:r>
            <a:r>
              <a:rPr lang="en-US" sz="2400" smtClean="0"/>
              <a:t>. </a:t>
            </a:r>
            <a:r>
              <a:rPr lang="en-US" sz="2400" b="1" smtClean="0"/>
              <a:t>Potassium </a:t>
            </a:r>
            <a:r>
              <a:rPr lang="en-US" sz="2400" b="1" dirty="0" err="1" smtClean="0"/>
              <a:t>sulphate</a:t>
            </a:r>
            <a:r>
              <a:rPr lang="en-US" sz="2400" b="1" dirty="0" smtClean="0"/>
              <a:t>(SOP) </a:t>
            </a:r>
          </a:p>
          <a:p>
            <a:pPr marL="342900" indent="-342900"/>
            <a:r>
              <a:rPr lang="en-US" sz="2400" b="1" dirty="0" smtClean="0"/>
              <a:t>It</a:t>
            </a:r>
            <a:r>
              <a:rPr lang="en-US" sz="2400" dirty="0" smtClean="0"/>
              <a:t> is white solid containing 48-52% K2O and 17% S. It is used in </a:t>
            </a:r>
            <a:r>
              <a:rPr lang="en-US" sz="2400" dirty="0" err="1" smtClean="0"/>
              <a:t>Cl</a:t>
            </a:r>
            <a:r>
              <a:rPr lang="en-US" sz="2400" dirty="0" smtClean="0"/>
              <a:t> sensitive crops such as potatoes, tobaccos and fruit trees. </a:t>
            </a:r>
          </a:p>
          <a:p>
            <a:pPr marL="342900" indent="-342900"/>
            <a:r>
              <a:rPr lang="en-US" sz="2400" dirty="0" smtClean="0"/>
              <a:t>3. </a:t>
            </a:r>
            <a:r>
              <a:rPr lang="en-US" sz="2400" b="1" dirty="0" err="1" smtClean="0"/>
              <a:t>Sulphate</a:t>
            </a:r>
            <a:r>
              <a:rPr lang="en-US" sz="2400" b="1" dirty="0" smtClean="0"/>
              <a:t> of Magnesia/Potassium </a:t>
            </a:r>
            <a:r>
              <a:rPr lang="en-US" sz="2400" b="1" dirty="0" err="1" smtClean="0"/>
              <a:t>Schoenite</a:t>
            </a:r>
            <a:r>
              <a:rPr lang="en-US" sz="2400" b="1" dirty="0" smtClean="0"/>
              <a:t> </a:t>
            </a:r>
          </a:p>
          <a:p>
            <a:pPr marL="342900" indent="-342900"/>
            <a:r>
              <a:rPr lang="en-US" sz="2400" dirty="0" smtClean="0"/>
              <a:t>Potassium </a:t>
            </a:r>
            <a:r>
              <a:rPr lang="en-US" sz="2400" dirty="0" err="1" smtClean="0"/>
              <a:t>schoenite</a:t>
            </a:r>
            <a:r>
              <a:rPr lang="en-US" sz="2400" dirty="0" smtClean="0"/>
              <a:t> contains 20-25% K2O and 10-12% </a:t>
            </a:r>
            <a:r>
              <a:rPr lang="en-US" sz="2400" dirty="0" err="1" smtClean="0"/>
              <a:t>MgO</a:t>
            </a:r>
            <a:r>
              <a:rPr lang="en-US" sz="2400" dirty="0" smtClean="0"/>
              <a:t>. It is the double salt of potassium and magnesium </a:t>
            </a:r>
            <a:r>
              <a:rPr lang="en-US" sz="2400" dirty="0" err="1" smtClean="0"/>
              <a:t>sulphate</a:t>
            </a:r>
            <a:r>
              <a:rPr lang="en-US" sz="2400" dirty="0" smtClean="0"/>
              <a:t> (K2SO4.MgSO4.6H2O) produced from the brines. </a:t>
            </a:r>
          </a:p>
          <a:p>
            <a:pPr marL="342900" indent="-342900"/>
            <a:r>
              <a:rPr lang="en-US" sz="2400" dirty="0" smtClean="0"/>
              <a:t>4. </a:t>
            </a:r>
            <a:r>
              <a:rPr lang="en-US" sz="2400" b="1" dirty="0" smtClean="0"/>
              <a:t>Potassium nitrate </a:t>
            </a:r>
          </a:p>
          <a:p>
            <a:pPr marL="342900" indent="-342900"/>
            <a:r>
              <a:rPr lang="en-US" sz="2400" dirty="0" smtClean="0"/>
              <a:t>It contains 13%N and 37% K. It is largely used on fruit trees and on crops as cotton and vegetables. 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883</Words>
  <Application>Microsoft Office PowerPoint</Application>
  <PresentationFormat>On-screen Show (4:3)</PresentationFormat>
  <Paragraphs>80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3</cp:revision>
  <dcterms:created xsi:type="dcterms:W3CDTF">2021-07-01T08:20:44Z</dcterms:created>
  <dcterms:modified xsi:type="dcterms:W3CDTF">2021-07-01T08:14:24Z</dcterms:modified>
</cp:coreProperties>
</file>