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Organic Regulation and Transition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Ananta</a:t>
            </a:r>
            <a:r>
              <a:rPr lang="en-US" dirty="0" smtClean="0"/>
              <a:t> </a:t>
            </a:r>
            <a:r>
              <a:rPr lang="en-US" dirty="0" err="1" smtClean="0"/>
              <a:t>Prakash</a:t>
            </a:r>
            <a:r>
              <a:rPr lang="en-US" dirty="0" smtClean="0"/>
              <a:t> </a:t>
            </a:r>
            <a:r>
              <a:rPr lang="en-US" dirty="0" err="1" smtClean="0"/>
              <a:t>Subedi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7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Organic Regulation and Transition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Regulation and Transition</dc:title>
  <dc:creator>Hp</dc:creator>
  <cp:lastModifiedBy>Hp</cp:lastModifiedBy>
  <cp:revision>21</cp:revision>
  <dcterms:created xsi:type="dcterms:W3CDTF">2006-08-16T00:00:00Z</dcterms:created>
  <dcterms:modified xsi:type="dcterms:W3CDTF">2017-12-28T17:12:28Z</dcterms:modified>
</cp:coreProperties>
</file>